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C72F-0F62-414A-963C-9B69658FA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3949B-2825-4488-BF7A-182C9E1BB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05355-A511-4D7F-B5A1-0A959AB6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30DF-2557-47AB-A93D-2C61166E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1CC2C-B0AF-493C-B900-1B3D22DD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070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3C2D-668D-4D27-A636-B6E8C3BB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D0404-1CF5-4817-A65D-3F889B18A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653D5-5DF1-43F8-8F37-6FA0B109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6AB65-EC9A-4827-B6E8-D8BE1D15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D5081-3E45-4F89-9CAB-E53417D8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143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27E924-A666-4DB1-AA08-BF2966E5C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38BDC-754F-48BE-A899-517BEA478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3D308-D632-4AB9-9BB6-1042ABDA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BFF38-8457-45A3-A708-EEB78066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B155F-CDFD-4E2F-B894-2237EFBC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055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DEDD-2EAE-4527-BDCC-3899EBD6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00EA7-A840-490B-8FD7-1D822F5E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5C463-F866-4F08-9763-2F95F83D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D1571-C6FE-48C5-9555-E8DD6C63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2DA48-93B2-4A63-8917-85E18562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521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6744-4B91-4424-BF52-C5DAA763D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5EBCB-A4DF-4F2B-A875-9717EC4D4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9FAB5-366E-4480-8D10-BC598F6B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2D33D-921C-40BE-8A09-74503C08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DAABA-0640-4D37-88BA-5F912FC1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391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6EE61-E0D2-4539-A9E6-1909225E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B731-1AAE-47CE-AE44-6A9AD771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D21C3-AFAA-44A4-8A97-C88B3B192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01418-0DDD-44A6-BB5A-3CD4FC70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61318-DE51-4FE8-811D-01CF347F2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3A2E2-47B5-43B6-BFEE-567514B1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61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3D2C4-8E1A-43E2-B6CF-B71C26B7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1C436-8562-4342-AB85-76DC4B7CE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6F1F9-F05C-4436-A2D2-162C11052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F98AF-5448-4695-997B-C74D4E2A90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108C39-301E-4EA2-92CD-C0142B072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4F5BD-43F3-4E4E-B78E-F00EDF6A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650F1-8DD0-4EDC-B74B-218CA1F9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ABBB13-BB64-4FD4-A967-450B346C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043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8998-F248-4D56-A8A3-BD86EFCA9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1A320A-6B83-42CC-B236-B055AFC6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2C05B-EC0A-4473-9D41-7EC9AC1A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555CC-5870-4989-956C-673B0F70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076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A9364C-A7D6-4269-9EE3-728B03F75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B56DD-0152-47D8-9500-02F90189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21290-38B4-43C1-99A7-1AB21E7B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091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61A0-FEB3-4ABA-BEC6-34E0EF645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36F0C-396F-4868-9023-22DA0C484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C543C-9361-42E3-AD27-38E1E88E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A9186-9827-4C59-9C14-C154610C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8765A-497B-4625-80EB-A1673974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FFC11-1349-417E-9138-6ADC4E12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318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5206-6D8D-4444-B788-2E60A3E5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7B3A2-9491-4D31-A840-E7FFD39A3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39A7-D710-409C-9D6D-F861CAA7A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D5915-A32A-40A7-9CC2-0931C6C8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932A9-FE7C-4353-AF72-33090BE2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A6758-DEE3-4A18-AEE4-1AEA31C4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446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806840-702C-4475-BB52-869CE2807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9FB0D-C545-4DE9-9176-0D534B934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97972-6288-4705-B9B5-71A3BAFD7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01EEB-C1B7-466A-A024-975A8434FAE4}" type="datetimeFigureOut">
              <a:rPr lang="en-MY" smtClean="0"/>
              <a:t>1/7/2021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87BBE-B16E-40BF-9A6C-9410CAC3A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E70C8-2C9E-441E-AC4E-0BF687722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D075-DF6E-45E8-B4C2-0DDEA31C721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664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770EAE-6769-4B40-B2BF-F3171836E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9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BDECBD-6164-45C0-85B3-BEF959ADB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2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09FF77-2AB9-4AEB-8E4D-9DCFEF50B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4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2D715A-C9EC-4CDF-BAB2-A0A885F10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9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C033801-8BDC-46E0-BC1E-74154A38A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74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 Kharsah</dc:creator>
  <cp:lastModifiedBy>Wael Kharsah</cp:lastModifiedBy>
  <cp:revision>1</cp:revision>
  <dcterms:created xsi:type="dcterms:W3CDTF">2021-07-01T11:50:29Z</dcterms:created>
  <dcterms:modified xsi:type="dcterms:W3CDTF">2021-07-01T11:57:22Z</dcterms:modified>
</cp:coreProperties>
</file>