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3" r:id="rId2"/>
    <p:sldId id="318" r:id="rId3"/>
    <p:sldId id="341" r:id="rId4"/>
    <p:sldId id="342" r:id="rId5"/>
    <p:sldId id="260" r:id="rId6"/>
    <p:sldId id="333" r:id="rId7"/>
    <p:sldId id="343" r:id="rId8"/>
    <p:sldId id="323" r:id="rId9"/>
    <p:sldId id="324" r:id="rId10"/>
    <p:sldId id="296" r:id="rId11"/>
    <p:sldId id="325" r:id="rId12"/>
    <p:sldId id="326" r:id="rId13"/>
    <p:sldId id="327" r:id="rId14"/>
    <p:sldId id="328" r:id="rId15"/>
    <p:sldId id="329" r:id="rId16"/>
    <p:sldId id="348" r:id="rId17"/>
    <p:sldId id="275" r:id="rId18"/>
    <p:sldId id="334" r:id="rId19"/>
    <p:sldId id="276" r:id="rId20"/>
    <p:sldId id="335" r:id="rId21"/>
    <p:sldId id="351" r:id="rId22"/>
    <p:sldId id="300" r:id="rId23"/>
    <p:sldId id="301" r:id="rId24"/>
    <p:sldId id="304" r:id="rId25"/>
    <p:sldId id="303" r:id="rId26"/>
    <p:sldId id="305" r:id="rId27"/>
    <p:sldId id="306" r:id="rId28"/>
    <p:sldId id="307" r:id="rId29"/>
    <p:sldId id="308" r:id="rId30"/>
    <p:sldId id="311" r:id="rId31"/>
    <p:sldId id="310" r:id="rId32"/>
    <p:sldId id="345" r:id="rId33"/>
    <p:sldId id="352" r:id="rId34"/>
    <p:sldId id="346" r:id="rId35"/>
    <p:sldId id="347" r:id="rId36"/>
    <p:sldId id="34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541"/>
    <a:srgbClr val="8F5147"/>
    <a:srgbClr val="1F1413"/>
    <a:srgbClr val="FDD7C6"/>
    <a:srgbClr val="713530"/>
    <a:srgbClr val="FFB7C0"/>
    <a:srgbClr val="EBD3CD"/>
    <a:srgbClr val="E79897"/>
    <a:srgbClr val="A86A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11" autoAdjust="0"/>
  </p:normalViewPr>
  <p:slideViewPr>
    <p:cSldViewPr snapToGrid="0">
      <p:cViewPr varScale="1">
        <p:scale>
          <a:sx n="59" d="100"/>
          <a:sy n="59" d="100"/>
        </p:scale>
        <p:origin x="4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C09AB-6C90-4423-973B-0569F0CC80C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5_1" csCatId="accent5" phldr="0"/>
      <dgm:spPr/>
      <dgm:t>
        <a:bodyPr/>
        <a:lstStyle/>
        <a:p>
          <a:endParaRPr lang="en-US"/>
        </a:p>
      </dgm:t>
    </dgm:pt>
    <dgm:pt modelId="{5C5CCECB-A021-45D8-8717-640D7D981526}">
      <dgm:prSet phldrT="[Text]" phldr="1"/>
      <dgm:spPr/>
      <dgm:t>
        <a:bodyPr/>
        <a:lstStyle/>
        <a:p>
          <a:endParaRPr lang="en-US" dirty="0"/>
        </a:p>
      </dgm:t>
    </dgm:pt>
    <dgm:pt modelId="{DABC5CF0-8464-4E10-BE41-DA28E1F1E018}" type="parTrans" cxnId="{51C6C31D-D053-484B-AB7A-406347BD6B5D}">
      <dgm:prSet/>
      <dgm:spPr/>
      <dgm:t>
        <a:bodyPr/>
        <a:lstStyle/>
        <a:p>
          <a:endParaRPr lang="en-US"/>
        </a:p>
      </dgm:t>
    </dgm:pt>
    <dgm:pt modelId="{4FDA30AC-138C-4070-8EDC-7653B80CE3F0}" type="sibTrans" cxnId="{51C6C31D-D053-484B-AB7A-406347BD6B5D}">
      <dgm:prSet/>
      <dgm:spPr/>
      <dgm:t>
        <a:bodyPr/>
        <a:lstStyle/>
        <a:p>
          <a:endParaRPr lang="en-US"/>
        </a:p>
      </dgm:t>
    </dgm:pt>
    <dgm:pt modelId="{C872AB2D-E8A8-4773-BD02-9B92997276A6}" type="pres">
      <dgm:prSet presAssocID="{653C09AB-6C90-4423-973B-0569F0CC80CD}" presName="Name0" presStyleCnt="0">
        <dgm:presLayoutVars>
          <dgm:chMax/>
          <dgm:chPref/>
          <dgm:dir/>
          <dgm:animLvl val="lvl"/>
        </dgm:presLayoutVars>
      </dgm:prSet>
      <dgm:spPr/>
    </dgm:pt>
    <dgm:pt modelId="{ABFD522C-FC4D-4D75-87D3-D27B25E85272}" type="pres">
      <dgm:prSet presAssocID="{5C5CCECB-A021-45D8-8717-640D7D981526}" presName="composite" presStyleCnt="0"/>
      <dgm:spPr/>
    </dgm:pt>
    <dgm:pt modelId="{873FE591-F0DF-4268-9BE6-5707E4AA88AB}" type="pres">
      <dgm:prSet presAssocID="{5C5CCECB-A021-45D8-8717-640D7D981526}" presName="ParentAccentShape" presStyleLbl="trBgShp" presStyleIdx="0" presStyleCnt="1"/>
      <dgm:spPr>
        <a:solidFill>
          <a:srgbClr val="9ECDC4">
            <a:alpha val="40000"/>
          </a:srgbClr>
        </a:solidFill>
        <a:ln>
          <a:solidFill>
            <a:srgbClr val="B5E8DE"/>
          </a:solidFill>
        </a:ln>
      </dgm:spPr>
    </dgm:pt>
    <dgm:pt modelId="{1997E5C3-3E3B-445A-913D-0C3E03DAF6B7}" type="pres">
      <dgm:prSet presAssocID="{5C5CCECB-A021-45D8-8717-640D7D98152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E1D6057-939D-445F-B194-B24BED2C98D5}" type="pres">
      <dgm:prSet presAssocID="{5C5CCECB-A021-45D8-8717-640D7D981526}" presName="ChildText" presStyleLbl="revTx" presStyleIdx="1" presStyleCnt="2">
        <dgm:presLayoutVars>
          <dgm:chMax val="0"/>
          <dgm:chPref val="0"/>
        </dgm:presLayoutVars>
      </dgm:prSet>
      <dgm:spPr/>
    </dgm:pt>
    <dgm:pt modelId="{27D4D710-35C0-443F-B395-EA4210F41346}" type="pres">
      <dgm:prSet presAssocID="{5C5CCECB-A021-45D8-8717-640D7D981526}" presName="ChildAccentShape" presStyleLbl="trBgShp" presStyleIdx="0" presStyleCnt="1"/>
      <dgm:spPr/>
    </dgm:pt>
    <dgm:pt modelId="{9C05CB9D-9087-4994-BB46-4C11834C883D}" type="pres">
      <dgm:prSet presAssocID="{5C5CCECB-A021-45D8-8717-640D7D981526}" presName="Image" presStyleLbl="alignImgPlace1" presStyleIdx="0" presStyleCnt="1"/>
      <dgm:spPr>
        <a:solidFill>
          <a:srgbClr val="A16763"/>
        </a:solidFill>
        <a:ln w="76200">
          <a:noFill/>
        </a:ln>
      </dgm:spPr>
    </dgm:pt>
  </dgm:ptLst>
  <dgm:cxnLst>
    <dgm:cxn modelId="{51C6C31D-D053-484B-AB7A-406347BD6B5D}" srcId="{653C09AB-6C90-4423-973B-0569F0CC80CD}" destId="{5C5CCECB-A021-45D8-8717-640D7D981526}" srcOrd="0" destOrd="0" parTransId="{DABC5CF0-8464-4E10-BE41-DA28E1F1E018}" sibTransId="{4FDA30AC-138C-4070-8EDC-7653B80CE3F0}"/>
    <dgm:cxn modelId="{126D7959-BC7A-42D7-AD6C-FC6F1C6830AE}" type="presOf" srcId="{5C5CCECB-A021-45D8-8717-640D7D981526}" destId="{1997E5C3-3E3B-445A-913D-0C3E03DAF6B7}" srcOrd="0" destOrd="0" presId="urn:microsoft.com/office/officeart/2009/3/layout/SnapshotPictureList"/>
    <dgm:cxn modelId="{DD50AFD3-CD76-4138-A59B-734010314CB3}" type="presOf" srcId="{653C09AB-6C90-4423-973B-0569F0CC80CD}" destId="{C872AB2D-E8A8-4773-BD02-9B92997276A6}" srcOrd="0" destOrd="0" presId="urn:microsoft.com/office/officeart/2009/3/layout/SnapshotPictureList"/>
    <dgm:cxn modelId="{EE3E9232-E8FE-495C-8306-333A24944AF7}" type="presParOf" srcId="{C872AB2D-E8A8-4773-BD02-9B92997276A6}" destId="{ABFD522C-FC4D-4D75-87D3-D27B25E85272}" srcOrd="0" destOrd="0" presId="urn:microsoft.com/office/officeart/2009/3/layout/SnapshotPictureList"/>
    <dgm:cxn modelId="{7F5C0933-1430-4BDA-8899-40A97DA25B07}" type="presParOf" srcId="{ABFD522C-FC4D-4D75-87D3-D27B25E85272}" destId="{873FE591-F0DF-4268-9BE6-5707E4AA88AB}" srcOrd="0" destOrd="0" presId="urn:microsoft.com/office/officeart/2009/3/layout/SnapshotPictureList"/>
    <dgm:cxn modelId="{BFDAD23B-26ED-4169-8E15-AF6BCC8DABCB}" type="presParOf" srcId="{ABFD522C-FC4D-4D75-87D3-D27B25E85272}" destId="{1997E5C3-3E3B-445A-913D-0C3E03DAF6B7}" srcOrd="1" destOrd="0" presId="urn:microsoft.com/office/officeart/2009/3/layout/SnapshotPictureList"/>
    <dgm:cxn modelId="{3CCA1C85-CCF9-4BD2-820A-EA33717DF0AB}" type="presParOf" srcId="{ABFD522C-FC4D-4D75-87D3-D27B25E85272}" destId="{AE1D6057-939D-445F-B194-B24BED2C98D5}" srcOrd="2" destOrd="0" presId="urn:microsoft.com/office/officeart/2009/3/layout/SnapshotPictureList"/>
    <dgm:cxn modelId="{66E2DE34-02AE-43ED-98E6-49D839FF1EBE}" type="presParOf" srcId="{ABFD522C-FC4D-4D75-87D3-D27B25E85272}" destId="{27D4D710-35C0-443F-B395-EA4210F41346}" srcOrd="3" destOrd="0" presId="urn:microsoft.com/office/officeart/2009/3/layout/SnapshotPictureList"/>
    <dgm:cxn modelId="{9665BC46-D97B-4587-BA83-FFC1C96C07EB}" type="presParOf" srcId="{ABFD522C-FC4D-4D75-87D3-D27B25E85272}" destId="{9C05CB9D-9087-4994-BB46-4C11834C883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C51476-1523-4659-B5EF-7D9222C24880}" type="doc">
      <dgm:prSet loTypeId="urn:microsoft.com/office/officeart/2009/layout/CircleArrowProcess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2FBA00B-F67F-41EB-B2BF-B30E53065AB8}">
      <dgm:prSet phldrT="[Text]" phldr="1"/>
      <dgm:spPr/>
      <dgm:t>
        <a:bodyPr/>
        <a:lstStyle/>
        <a:p>
          <a:endParaRPr lang="en-US" dirty="0"/>
        </a:p>
      </dgm:t>
    </dgm:pt>
    <dgm:pt modelId="{EC76E04B-5EED-49B8-90D0-DF3DA112622C}" type="parTrans" cxnId="{EBF3AD1D-C939-41E7-BB8C-8AD76257ABA1}">
      <dgm:prSet/>
      <dgm:spPr/>
      <dgm:t>
        <a:bodyPr/>
        <a:lstStyle/>
        <a:p>
          <a:endParaRPr lang="en-US"/>
        </a:p>
      </dgm:t>
    </dgm:pt>
    <dgm:pt modelId="{312B8975-B8FA-4180-B56A-B36ED2B02B80}" type="sibTrans" cxnId="{EBF3AD1D-C939-41E7-BB8C-8AD76257ABA1}">
      <dgm:prSet/>
      <dgm:spPr/>
      <dgm:t>
        <a:bodyPr/>
        <a:lstStyle/>
        <a:p>
          <a:endParaRPr lang="en-US"/>
        </a:p>
      </dgm:t>
    </dgm:pt>
    <dgm:pt modelId="{491B844C-796F-49BF-BD8F-22E06476F8E3}" type="pres">
      <dgm:prSet presAssocID="{EEC51476-1523-4659-B5EF-7D9222C2488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39A62780-7477-42B1-A6C2-B4908373A160}" type="pres">
      <dgm:prSet presAssocID="{02FBA00B-F67F-41EB-B2BF-B30E53065AB8}" presName="Accent1" presStyleCnt="0"/>
      <dgm:spPr/>
    </dgm:pt>
    <dgm:pt modelId="{CE682D6B-97EC-446B-BAA8-2C87AB766E2E}" type="pres">
      <dgm:prSet presAssocID="{02FBA00B-F67F-41EB-B2BF-B30E53065AB8}" presName="Accent" presStyleLbl="node1" presStyleIdx="0" presStyleCnt="1" custAng="20682119" custLinFactNeighborX="-15048" custLinFactNeighborY="-6910"/>
      <dgm:spPr>
        <a:solidFill>
          <a:srgbClr val="A24C45"/>
        </a:solidFill>
        <a:ln>
          <a:solidFill>
            <a:srgbClr val="71353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3836D53-3C73-41B9-88A3-E9BFE062B626}" type="pres">
      <dgm:prSet presAssocID="{02FBA00B-F67F-41EB-B2BF-B30E53065AB8}" presName="Parent1" presStyleLbl="revTx" presStyleIdx="0" presStyleCnt="1" custLinFactX="235" custLinFactY="-2562" custLinFactNeighborX="10000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22A0441C-554E-4047-9458-0E439890E1C1}" type="presOf" srcId="{02FBA00B-F67F-41EB-B2BF-B30E53065AB8}" destId="{B3836D53-3C73-41B9-88A3-E9BFE062B626}" srcOrd="0" destOrd="0" presId="urn:microsoft.com/office/officeart/2009/layout/CircleArrowProcess"/>
    <dgm:cxn modelId="{EBF3AD1D-C939-41E7-BB8C-8AD76257ABA1}" srcId="{EEC51476-1523-4659-B5EF-7D9222C24880}" destId="{02FBA00B-F67F-41EB-B2BF-B30E53065AB8}" srcOrd="0" destOrd="0" parTransId="{EC76E04B-5EED-49B8-90D0-DF3DA112622C}" sibTransId="{312B8975-B8FA-4180-B56A-B36ED2B02B80}"/>
    <dgm:cxn modelId="{7E60F8CB-718D-467A-9502-EF15B5165FBC}" type="presOf" srcId="{EEC51476-1523-4659-B5EF-7D9222C24880}" destId="{491B844C-796F-49BF-BD8F-22E06476F8E3}" srcOrd="0" destOrd="0" presId="urn:microsoft.com/office/officeart/2009/layout/CircleArrowProcess"/>
    <dgm:cxn modelId="{DE8CCE13-A0F6-46BC-BBBF-4075A9818FC3}" type="presParOf" srcId="{491B844C-796F-49BF-BD8F-22E06476F8E3}" destId="{39A62780-7477-42B1-A6C2-B4908373A160}" srcOrd="0" destOrd="0" presId="urn:microsoft.com/office/officeart/2009/layout/CircleArrowProcess"/>
    <dgm:cxn modelId="{80D42B19-6DF6-4BD9-88E1-31BB1D0B1A07}" type="presParOf" srcId="{39A62780-7477-42B1-A6C2-B4908373A160}" destId="{CE682D6B-97EC-446B-BAA8-2C87AB766E2E}" srcOrd="0" destOrd="0" presId="urn:microsoft.com/office/officeart/2009/layout/CircleArrowProcess"/>
    <dgm:cxn modelId="{DBF81944-5CDE-441C-B2A3-8CA1B2D49C50}" type="presParOf" srcId="{491B844C-796F-49BF-BD8F-22E06476F8E3}" destId="{B3836D53-3C73-41B9-88A3-E9BFE062B626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CA453C-DEF7-4570-B554-FFC09B7DA29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38F8533-E2DF-46E6-9518-E4B33024B075}">
      <dgm:prSet phldrT="[Text]" phldr="1"/>
      <dgm:spPr/>
      <dgm:t>
        <a:bodyPr/>
        <a:lstStyle/>
        <a:p>
          <a:endParaRPr lang="en-US"/>
        </a:p>
      </dgm:t>
    </dgm:pt>
    <dgm:pt modelId="{07376A5D-6CF8-4941-B5EF-CFC944187112}" type="parTrans" cxnId="{8B4CF322-0F2E-4616-A427-162B0F9BD1A0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FEB2CEC-717D-40DB-9B37-9E28D436A901}" type="sibTrans" cxnId="{8B4CF322-0F2E-4616-A427-162B0F9BD1A0}">
      <dgm:prSet/>
      <dgm:spPr/>
      <dgm:t>
        <a:bodyPr/>
        <a:lstStyle/>
        <a:p>
          <a:endParaRPr lang="en-US"/>
        </a:p>
      </dgm:t>
    </dgm:pt>
    <dgm:pt modelId="{674CF751-1E06-465B-A46A-B5F97FA56773}">
      <dgm:prSet phldrT="[Text]" phldr="1"/>
      <dgm:spPr/>
      <dgm:t>
        <a:bodyPr/>
        <a:lstStyle/>
        <a:p>
          <a:endParaRPr lang="en-US"/>
        </a:p>
      </dgm:t>
    </dgm:pt>
    <dgm:pt modelId="{C43BA765-3383-4297-B836-15CCA52F9492}" type="parTrans" cxnId="{E79E3EF4-CF2E-426A-92CC-3543BE47B4D3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55A2E57-3CA3-4DEC-B1DB-0B759E1D33ED}" type="sibTrans" cxnId="{E79E3EF4-CF2E-426A-92CC-3543BE47B4D3}">
      <dgm:prSet/>
      <dgm:spPr/>
      <dgm:t>
        <a:bodyPr/>
        <a:lstStyle/>
        <a:p>
          <a:endParaRPr lang="en-US"/>
        </a:p>
      </dgm:t>
    </dgm:pt>
    <dgm:pt modelId="{C5CE7912-1259-4342-AB2B-4024050932A8}">
      <dgm:prSet phldrT="[Text]" phldr="1"/>
      <dgm:spPr/>
      <dgm:t>
        <a:bodyPr/>
        <a:lstStyle/>
        <a:p>
          <a:endParaRPr lang="en-US"/>
        </a:p>
      </dgm:t>
    </dgm:pt>
    <dgm:pt modelId="{B1632657-D6F3-4CA8-84C9-E8139ABA76E0}" type="parTrans" cxnId="{D6EA3F95-6A8C-48E1-B92C-8DE11F01470D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3905B6E-2FA9-42B3-887E-13BB16BB4B92}" type="sibTrans" cxnId="{D6EA3F95-6A8C-48E1-B92C-8DE11F01470D}">
      <dgm:prSet/>
      <dgm:spPr/>
      <dgm:t>
        <a:bodyPr/>
        <a:lstStyle/>
        <a:p>
          <a:endParaRPr lang="en-US"/>
        </a:p>
      </dgm:t>
    </dgm:pt>
    <dgm:pt modelId="{6A1EB9DA-0ED1-489E-9B3F-AEA5EA6801A2}">
      <dgm:prSet/>
      <dgm:spPr/>
      <dgm:t>
        <a:bodyPr/>
        <a:lstStyle/>
        <a:p>
          <a:endParaRPr lang="en-US"/>
        </a:p>
      </dgm:t>
    </dgm:pt>
    <dgm:pt modelId="{5E8CA098-3656-40E7-B637-E066D55852AF}" type="parTrans" cxnId="{CB608539-960F-4421-8DC9-B36F18F465F0}">
      <dgm:prSet/>
      <dgm:spPr>
        <a:ln w="571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5A92D96-CCE5-4182-A0E5-7C335B014B5E}" type="sibTrans" cxnId="{CB608539-960F-4421-8DC9-B36F18F465F0}">
      <dgm:prSet/>
      <dgm:spPr/>
      <dgm:t>
        <a:bodyPr/>
        <a:lstStyle/>
        <a:p>
          <a:endParaRPr lang="en-US"/>
        </a:p>
      </dgm:t>
    </dgm:pt>
    <dgm:pt modelId="{AA915617-1260-4511-BADE-D8B7A55105C4}">
      <dgm:prSet phldrT="[Text]" phldr="1"/>
      <dgm:spPr/>
      <dgm:t>
        <a:bodyPr/>
        <a:lstStyle/>
        <a:p>
          <a:endParaRPr lang="en-US" dirty="0"/>
        </a:p>
      </dgm:t>
    </dgm:pt>
    <dgm:pt modelId="{8518153D-80FB-454B-B526-054783E1DC07}" type="sibTrans" cxnId="{E6C47196-F6C6-47B1-A7CF-3394762D83C4}">
      <dgm:prSet/>
      <dgm:spPr/>
      <dgm:t>
        <a:bodyPr/>
        <a:lstStyle/>
        <a:p>
          <a:endParaRPr lang="en-US"/>
        </a:p>
      </dgm:t>
    </dgm:pt>
    <dgm:pt modelId="{B988FBA1-EA95-4C2F-A64F-F85F681DC498}" type="parTrans" cxnId="{E6C47196-F6C6-47B1-A7CF-3394762D83C4}">
      <dgm:prSet/>
      <dgm:spPr/>
      <dgm:t>
        <a:bodyPr/>
        <a:lstStyle/>
        <a:p>
          <a:endParaRPr lang="en-US"/>
        </a:p>
      </dgm:t>
    </dgm:pt>
    <dgm:pt modelId="{D6AC9DB1-E171-4919-B366-EAAA0DC76B91}" type="pres">
      <dgm:prSet presAssocID="{E4CA453C-DEF7-4570-B554-FFC09B7DA29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102764-30D8-492C-959C-167C01055408}" type="pres">
      <dgm:prSet presAssocID="{AA915617-1260-4511-BADE-D8B7A55105C4}" presName="hierRoot1" presStyleCnt="0">
        <dgm:presLayoutVars>
          <dgm:hierBranch val="init"/>
        </dgm:presLayoutVars>
      </dgm:prSet>
      <dgm:spPr/>
    </dgm:pt>
    <dgm:pt modelId="{D27DFCAD-6772-49C6-9596-EE3F596816F6}" type="pres">
      <dgm:prSet presAssocID="{AA915617-1260-4511-BADE-D8B7A55105C4}" presName="rootComposite1" presStyleCnt="0"/>
      <dgm:spPr/>
    </dgm:pt>
    <dgm:pt modelId="{091DA7B3-722F-4CAB-94C2-9327E14E465D}" type="pres">
      <dgm:prSet presAssocID="{AA915617-1260-4511-BADE-D8B7A55105C4}" presName="rootText1" presStyleLbl="alignAcc1" presStyleIdx="0" presStyleCnt="0" custScaleX="185392">
        <dgm:presLayoutVars>
          <dgm:chPref val="3"/>
        </dgm:presLayoutVars>
      </dgm:prSet>
      <dgm:spPr/>
    </dgm:pt>
    <dgm:pt modelId="{014BEA34-64C0-40B4-ACE8-B9CC269482C2}" type="pres">
      <dgm:prSet presAssocID="{AA915617-1260-4511-BADE-D8B7A55105C4}" presName="topArc1" presStyleLbl="parChTrans1D1" presStyleIdx="0" presStyleCnt="10"/>
      <dgm:spPr>
        <a:ln w="76200">
          <a:solidFill>
            <a:schemeClr val="bg1"/>
          </a:solidFill>
        </a:ln>
      </dgm:spPr>
    </dgm:pt>
    <dgm:pt modelId="{79D3AB23-F411-40EC-8DED-049F124DDBFB}" type="pres">
      <dgm:prSet presAssocID="{AA915617-1260-4511-BADE-D8B7A55105C4}" presName="bottomArc1" presStyleLbl="parChTrans1D1" presStyleIdx="1" presStyleCnt="10"/>
      <dgm:spPr>
        <a:ln w="76200">
          <a:solidFill>
            <a:schemeClr val="bg1"/>
          </a:solidFill>
        </a:ln>
      </dgm:spPr>
    </dgm:pt>
    <dgm:pt modelId="{13648E4D-5E75-4C22-9C40-4B896F4FE1AA}" type="pres">
      <dgm:prSet presAssocID="{AA915617-1260-4511-BADE-D8B7A55105C4}" presName="topConnNode1" presStyleLbl="node1" presStyleIdx="0" presStyleCnt="0"/>
      <dgm:spPr/>
    </dgm:pt>
    <dgm:pt modelId="{88CC3713-C529-461F-AED6-990596FC5928}" type="pres">
      <dgm:prSet presAssocID="{AA915617-1260-4511-BADE-D8B7A55105C4}" presName="hierChild2" presStyleCnt="0"/>
      <dgm:spPr/>
    </dgm:pt>
    <dgm:pt modelId="{D4EF259F-6593-41B7-AFB7-B74039A81410}" type="pres">
      <dgm:prSet presAssocID="{07376A5D-6CF8-4941-B5EF-CFC944187112}" presName="Name28" presStyleLbl="parChTrans1D2" presStyleIdx="0" presStyleCnt="4"/>
      <dgm:spPr/>
    </dgm:pt>
    <dgm:pt modelId="{3677B778-67FE-4CC5-96B7-10913C68D53D}" type="pres">
      <dgm:prSet presAssocID="{738F8533-E2DF-46E6-9518-E4B33024B075}" presName="hierRoot2" presStyleCnt="0">
        <dgm:presLayoutVars>
          <dgm:hierBranch val="init"/>
        </dgm:presLayoutVars>
      </dgm:prSet>
      <dgm:spPr/>
    </dgm:pt>
    <dgm:pt modelId="{EAD46AD1-5CE4-4656-B67B-F28023E54035}" type="pres">
      <dgm:prSet presAssocID="{738F8533-E2DF-46E6-9518-E4B33024B075}" presName="rootComposite2" presStyleCnt="0"/>
      <dgm:spPr/>
    </dgm:pt>
    <dgm:pt modelId="{E9F78474-7B3E-44BC-84A6-8F2E749B2CD5}" type="pres">
      <dgm:prSet presAssocID="{738F8533-E2DF-46E6-9518-E4B33024B075}" presName="rootText2" presStyleLbl="alignAcc1" presStyleIdx="0" presStyleCnt="0">
        <dgm:presLayoutVars>
          <dgm:chPref val="3"/>
        </dgm:presLayoutVars>
      </dgm:prSet>
      <dgm:spPr/>
    </dgm:pt>
    <dgm:pt modelId="{176154AE-B1C4-4CA3-8EAA-CB6581BC024C}" type="pres">
      <dgm:prSet presAssocID="{738F8533-E2DF-46E6-9518-E4B33024B075}" presName="topArc2" presStyleLbl="parChTrans1D1" presStyleIdx="2" presStyleCnt="10"/>
      <dgm:spPr>
        <a:ln w="57150"/>
      </dgm:spPr>
    </dgm:pt>
    <dgm:pt modelId="{64FBD392-0126-4EF2-8A3E-3DB35314AE2E}" type="pres">
      <dgm:prSet presAssocID="{738F8533-E2DF-46E6-9518-E4B33024B075}" presName="bottomArc2" presStyleLbl="parChTrans1D1" presStyleIdx="3" presStyleCnt="10"/>
      <dgm:spPr>
        <a:ln w="57150">
          <a:solidFill>
            <a:srgbClr val="603D3A"/>
          </a:solidFill>
        </a:ln>
      </dgm:spPr>
    </dgm:pt>
    <dgm:pt modelId="{BC001DD5-079C-4DEB-9B04-7C675F897CD3}" type="pres">
      <dgm:prSet presAssocID="{738F8533-E2DF-46E6-9518-E4B33024B075}" presName="topConnNode2" presStyleLbl="node2" presStyleIdx="0" presStyleCnt="0"/>
      <dgm:spPr/>
    </dgm:pt>
    <dgm:pt modelId="{BD1364C9-4BAE-4A88-8D49-E15FB45712F2}" type="pres">
      <dgm:prSet presAssocID="{738F8533-E2DF-46E6-9518-E4B33024B075}" presName="hierChild4" presStyleCnt="0"/>
      <dgm:spPr/>
    </dgm:pt>
    <dgm:pt modelId="{B857A743-0C45-4011-BC48-6E6FCF46AD6D}" type="pres">
      <dgm:prSet presAssocID="{738F8533-E2DF-46E6-9518-E4B33024B075}" presName="hierChild5" presStyleCnt="0"/>
      <dgm:spPr/>
    </dgm:pt>
    <dgm:pt modelId="{A9BD10EA-C148-4289-92DC-CB61EFFDE3B9}" type="pres">
      <dgm:prSet presAssocID="{C43BA765-3383-4297-B836-15CCA52F9492}" presName="Name28" presStyleLbl="parChTrans1D2" presStyleIdx="1" presStyleCnt="4"/>
      <dgm:spPr/>
    </dgm:pt>
    <dgm:pt modelId="{F35B68AE-DFD1-44B6-BD20-AD5700854B7B}" type="pres">
      <dgm:prSet presAssocID="{674CF751-1E06-465B-A46A-B5F97FA56773}" presName="hierRoot2" presStyleCnt="0">
        <dgm:presLayoutVars>
          <dgm:hierBranch val="init"/>
        </dgm:presLayoutVars>
      </dgm:prSet>
      <dgm:spPr/>
    </dgm:pt>
    <dgm:pt modelId="{5EEE0152-B379-4363-AE9D-69E1524DFF39}" type="pres">
      <dgm:prSet presAssocID="{674CF751-1E06-465B-A46A-B5F97FA56773}" presName="rootComposite2" presStyleCnt="0"/>
      <dgm:spPr/>
    </dgm:pt>
    <dgm:pt modelId="{5DE3723E-3221-4D5A-B00D-2C151DE35467}" type="pres">
      <dgm:prSet presAssocID="{674CF751-1E06-465B-A46A-B5F97FA56773}" presName="rootText2" presStyleLbl="alignAcc1" presStyleIdx="0" presStyleCnt="0">
        <dgm:presLayoutVars>
          <dgm:chPref val="3"/>
        </dgm:presLayoutVars>
      </dgm:prSet>
      <dgm:spPr/>
    </dgm:pt>
    <dgm:pt modelId="{FA380F21-C29E-42EE-BA35-CC15A82C7633}" type="pres">
      <dgm:prSet presAssocID="{674CF751-1E06-465B-A46A-B5F97FA56773}" presName="topArc2" presStyleLbl="parChTrans1D1" presStyleIdx="4" presStyleCnt="10"/>
      <dgm:spPr>
        <a:ln w="57150">
          <a:solidFill>
            <a:srgbClr val="603D3A"/>
          </a:solidFill>
        </a:ln>
      </dgm:spPr>
    </dgm:pt>
    <dgm:pt modelId="{7CB4BDE0-28FC-4172-B687-6351F2ADE46E}" type="pres">
      <dgm:prSet presAssocID="{674CF751-1E06-465B-A46A-B5F97FA56773}" presName="bottomArc2" presStyleLbl="parChTrans1D1" presStyleIdx="5" presStyleCnt="10"/>
      <dgm:spPr>
        <a:ln w="57150">
          <a:solidFill>
            <a:srgbClr val="000000"/>
          </a:solidFill>
        </a:ln>
      </dgm:spPr>
    </dgm:pt>
    <dgm:pt modelId="{DB939A47-EDB0-4435-89C2-87EC4F7A0A2F}" type="pres">
      <dgm:prSet presAssocID="{674CF751-1E06-465B-A46A-B5F97FA56773}" presName="topConnNode2" presStyleLbl="node2" presStyleIdx="0" presStyleCnt="0"/>
      <dgm:spPr/>
    </dgm:pt>
    <dgm:pt modelId="{29E9DA07-550B-4CD5-8106-242255847744}" type="pres">
      <dgm:prSet presAssocID="{674CF751-1E06-465B-A46A-B5F97FA56773}" presName="hierChild4" presStyleCnt="0"/>
      <dgm:spPr/>
    </dgm:pt>
    <dgm:pt modelId="{517123E3-597D-4D7A-B97A-1C47B291511A}" type="pres">
      <dgm:prSet presAssocID="{674CF751-1E06-465B-A46A-B5F97FA56773}" presName="hierChild5" presStyleCnt="0"/>
      <dgm:spPr/>
    </dgm:pt>
    <dgm:pt modelId="{AEE5F37C-D9E0-4BF0-861C-C7D4B1996F86}" type="pres">
      <dgm:prSet presAssocID="{B1632657-D6F3-4CA8-84C9-E8139ABA76E0}" presName="Name28" presStyleLbl="parChTrans1D2" presStyleIdx="2" presStyleCnt="4"/>
      <dgm:spPr/>
    </dgm:pt>
    <dgm:pt modelId="{C10F0187-B88D-4C8D-B693-87EDA9561219}" type="pres">
      <dgm:prSet presAssocID="{C5CE7912-1259-4342-AB2B-4024050932A8}" presName="hierRoot2" presStyleCnt="0">
        <dgm:presLayoutVars>
          <dgm:hierBranch val="init"/>
        </dgm:presLayoutVars>
      </dgm:prSet>
      <dgm:spPr/>
    </dgm:pt>
    <dgm:pt modelId="{7B705720-C0B4-4B6F-A255-AE7FD64EB0DF}" type="pres">
      <dgm:prSet presAssocID="{C5CE7912-1259-4342-AB2B-4024050932A8}" presName="rootComposite2" presStyleCnt="0"/>
      <dgm:spPr/>
    </dgm:pt>
    <dgm:pt modelId="{9F855D53-D9A6-4DF7-8D91-B71D503E0782}" type="pres">
      <dgm:prSet presAssocID="{C5CE7912-1259-4342-AB2B-4024050932A8}" presName="rootText2" presStyleLbl="alignAcc1" presStyleIdx="0" presStyleCnt="0">
        <dgm:presLayoutVars>
          <dgm:chPref val="3"/>
        </dgm:presLayoutVars>
      </dgm:prSet>
      <dgm:spPr/>
    </dgm:pt>
    <dgm:pt modelId="{2B530A27-0CEE-4184-A9CE-9752AB7BCA94}" type="pres">
      <dgm:prSet presAssocID="{C5CE7912-1259-4342-AB2B-4024050932A8}" presName="topArc2" presStyleLbl="parChTrans1D1" presStyleIdx="6" presStyleCnt="10"/>
      <dgm:spPr>
        <a:ln w="57150"/>
      </dgm:spPr>
    </dgm:pt>
    <dgm:pt modelId="{07C6E264-45AC-47E6-9170-DE5DA9436A8F}" type="pres">
      <dgm:prSet presAssocID="{C5CE7912-1259-4342-AB2B-4024050932A8}" presName="bottomArc2" presStyleLbl="parChTrans1D1" presStyleIdx="7" presStyleCnt="10"/>
      <dgm:spPr>
        <a:ln w="57150">
          <a:solidFill>
            <a:srgbClr val="603D3A"/>
          </a:solidFill>
        </a:ln>
      </dgm:spPr>
    </dgm:pt>
    <dgm:pt modelId="{DE3EF08B-A002-446F-B0D6-6F51291E9285}" type="pres">
      <dgm:prSet presAssocID="{C5CE7912-1259-4342-AB2B-4024050932A8}" presName="topConnNode2" presStyleLbl="node2" presStyleIdx="0" presStyleCnt="0"/>
      <dgm:spPr/>
    </dgm:pt>
    <dgm:pt modelId="{780D1001-A015-42D8-B258-9F1F7CD32A11}" type="pres">
      <dgm:prSet presAssocID="{C5CE7912-1259-4342-AB2B-4024050932A8}" presName="hierChild4" presStyleCnt="0"/>
      <dgm:spPr/>
    </dgm:pt>
    <dgm:pt modelId="{8D7F3B53-CF76-4741-B52B-4E4CBBC937BE}" type="pres">
      <dgm:prSet presAssocID="{C5CE7912-1259-4342-AB2B-4024050932A8}" presName="hierChild5" presStyleCnt="0"/>
      <dgm:spPr/>
    </dgm:pt>
    <dgm:pt modelId="{47CFCB29-D382-4B83-BE3D-2715BFC30134}" type="pres">
      <dgm:prSet presAssocID="{5E8CA098-3656-40E7-B637-E066D55852AF}" presName="Name28" presStyleLbl="parChTrans1D2" presStyleIdx="3" presStyleCnt="4"/>
      <dgm:spPr/>
    </dgm:pt>
    <dgm:pt modelId="{D161AF5A-46FD-448B-A837-70FBD55218D3}" type="pres">
      <dgm:prSet presAssocID="{6A1EB9DA-0ED1-489E-9B3F-AEA5EA6801A2}" presName="hierRoot2" presStyleCnt="0">
        <dgm:presLayoutVars>
          <dgm:hierBranch val="init"/>
        </dgm:presLayoutVars>
      </dgm:prSet>
      <dgm:spPr/>
    </dgm:pt>
    <dgm:pt modelId="{029EFFB4-8B1B-43D1-96C8-82DDA212F243}" type="pres">
      <dgm:prSet presAssocID="{6A1EB9DA-0ED1-489E-9B3F-AEA5EA6801A2}" presName="rootComposite2" presStyleCnt="0"/>
      <dgm:spPr/>
    </dgm:pt>
    <dgm:pt modelId="{F9D043F8-FD21-4884-9DE0-F93D9B58C5CA}" type="pres">
      <dgm:prSet presAssocID="{6A1EB9DA-0ED1-489E-9B3F-AEA5EA6801A2}" presName="rootText2" presStyleLbl="alignAcc1" presStyleIdx="0" presStyleCnt="0">
        <dgm:presLayoutVars>
          <dgm:chPref val="3"/>
        </dgm:presLayoutVars>
      </dgm:prSet>
      <dgm:spPr/>
    </dgm:pt>
    <dgm:pt modelId="{023FAD05-716A-4B04-B9AD-AE66DC42BD0D}" type="pres">
      <dgm:prSet presAssocID="{6A1EB9DA-0ED1-489E-9B3F-AEA5EA6801A2}" presName="topArc2" presStyleLbl="parChTrans1D1" presStyleIdx="8" presStyleCnt="10"/>
      <dgm:spPr>
        <a:ln w="57150">
          <a:solidFill>
            <a:srgbClr val="603D3A"/>
          </a:solidFill>
        </a:ln>
      </dgm:spPr>
    </dgm:pt>
    <dgm:pt modelId="{9C350FE4-DF49-42C1-AEB1-D9CC7E5B2885}" type="pres">
      <dgm:prSet presAssocID="{6A1EB9DA-0ED1-489E-9B3F-AEA5EA6801A2}" presName="bottomArc2" presStyleLbl="parChTrans1D1" presStyleIdx="9" presStyleCnt="10"/>
      <dgm:spPr>
        <a:ln w="57150"/>
      </dgm:spPr>
    </dgm:pt>
    <dgm:pt modelId="{E2441582-538D-4E3F-B965-9748B76DC775}" type="pres">
      <dgm:prSet presAssocID="{6A1EB9DA-0ED1-489E-9B3F-AEA5EA6801A2}" presName="topConnNode2" presStyleLbl="node2" presStyleIdx="0" presStyleCnt="0"/>
      <dgm:spPr/>
    </dgm:pt>
    <dgm:pt modelId="{5F2146FE-5728-447E-9C39-ECB87A392D6C}" type="pres">
      <dgm:prSet presAssocID="{6A1EB9DA-0ED1-489E-9B3F-AEA5EA6801A2}" presName="hierChild4" presStyleCnt="0"/>
      <dgm:spPr/>
    </dgm:pt>
    <dgm:pt modelId="{C9F89C3C-7EEE-4F8E-AA9A-9875A3EA2DA4}" type="pres">
      <dgm:prSet presAssocID="{6A1EB9DA-0ED1-489E-9B3F-AEA5EA6801A2}" presName="hierChild5" presStyleCnt="0"/>
      <dgm:spPr/>
    </dgm:pt>
    <dgm:pt modelId="{2ADE3B3C-8580-4A19-AE2B-1106FE797C0A}" type="pres">
      <dgm:prSet presAssocID="{AA915617-1260-4511-BADE-D8B7A55105C4}" presName="hierChild3" presStyleCnt="0"/>
      <dgm:spPr/>
    </dgm:pt>
  </dgm:ptLst>
  <dgm:cxnLst>
    <dgm:cxn modelId="{B3CDCE02-89C1-46F8-BCF1-F81B52CBCC06}" type="presOf" srcId="{07376A5D-6CF8-4941-B5EF-CFC944187112}" destId="{D4EF259F-6593-41B7-AFB7-B74039A81410}" srcOrd="0" destOrd="0" presId="urn:microsoft.com/office/officeart/2008/layout/HalfCircleOrganizationChart"/>
    <dgm:cxn modelId="{45B5DB0A-9B85-4686-80FE-F388368B5D40}" type="presOf" srcId="{6A1EB9DA-0ED1-489E-9B3F-AEA5EA6801A2}" destId="{E2441582-538D-4E3F-B965-9748B76DC775}" srcOrd="1" destOrd="0" presId="urn:microsoft.com/office/officeart/2008/layout/HalfCircleOrganizationChart"/>
    <dgm:cxn modelId="{EC93420C-F313-4C39-A65A-F34188BA12E0}" type="presOf" srcId="{738F8533-E2DF-46E6-9518-E4B33024B075}" destId="{E9F78474-7B3E-44BC-84A6-8F2E749B2CD5}" srcOrd="0" destOrd="0" presId="urn:microsoft.com/office/officeart/2008/layout/HalfCircleOrganizationChart"/>
    <dgm:cxn modelId="{C393D716-74E1-4C93-8DFB-75A1084FCFA9}" type="presOf" srcId="{AA915617-1260-4511-BADE-D8B7A55105C4}" destId="{091DA7B3-722F-4CAB-94C2-9327E14E465D}" srcOrd="0" destOrd="0" presId="urn:microsoft.com/office/officeart/2008/layout/HalfCircleOrganizationChart"/>
    <dgm:cxn modelId="{8B4CF322-0F2E-4616-A427-162B0F9BD1A0}" srcId="{AA915617-1260-4511-BADE-D8B7A55105C4}" destId="{738F8533-E2DF-46E6-9518-E4B33024B075}" srcOrd="0" destOrd="0" parTransId="{07376A5D-6CF8-4941-B5EF-CFC944187112}" sibTransId="{3FEB2CEC-717D-40DB-9B37-9E28D436A901}"/>
    <dgm:cxn modelId="{19303223-C29F-4F9B-B149-C92293914506}" type="presOf" srcId="{6A1EB9DA-0ED1-489E-9B3F-AEA5EA6801A2}" destId="{F9D043F8-FD21-4884-9DE0-F93D9B58C5CA}" srcOrd="0" destOrd="0" presId="urn:microsoft.com/office/officeart/2008/layout/HalfCircleOrganizationChart"/>
    <dgm:cxn modelId="{D747D830-2360-471F-8B3B-E77560DDCFAB}" type="presOf" srcId="{C5CE7912-1259-4342-AB2B-4024050932A8}" destId="{9F855D53-D9A6-4DF7-8D91-B71D503E0782}" srcOrd="0" destOrd="0" presId="urn:microsoft.com/office/officeart/2008/layout/HalfCircleOrganizationChart"/>
    <dgm:cxn modelId="{CB608539-960F-4421-8DC9-B36F18F465F0}" srcId="{AA915617-1260-4511-BADE-D8B7A55105C4}" destId="{6A1EB9DA-0ED1-489E-9B3F-AEA5EA6801A2}" srcOrd="3" destOrd="0" parTransId="{5E8CA098-3656-40E7-B637-E066D55852AF}" sibTransId="{95A92D96-CCE5-4182-A0E5-7C335B014B5E}"/>
    <dgm:cxn modelId="{7949C448-8E92-48D9-A7F9-CE36BE2E34BD}" type="presOf" srcId="{674CF751-1E06-465B-A46A-B5F97FA56773}" destId="{5DE3723E-3221-4D5A-B00D-2C151DE35467}" srcOrd="0" destOrd="0" presId="urn:microsoft.com/office/officeart/2008/layout/HalfCircleOrganizationChart"/>
    <dgm:cxn modelId="{BD3E416C-C489-4244-A888-827FD7CC4399}" type="presOf" srcId="{674CF751-1E06-465B-A46A-B5F97FA56773}" destId="{DB939A47-EDB0-4435-89C2-87EC4F7A0A2F}" srcOrd="1" destOrd="0" presId="urn:microsoft.com/office/officeart/2008/layout/HalfCircleOrganizationChart"/>
    <dgm:cxn modelId="{ECF09C6F-44D7-4C2B-89CC-5E58CB69ECA7}" type="presOf" srcId="{C43BA765-3383-4297-B836-15CCA52F9492}" destId="{A9BD10EA-C148-4289-92DC-CB61EFFDE3B9}" srcOrd="0" destOrd="0" presId="urn:microsoft.com/office/officeart/2008/layout/HalfCircleOrganizationChart"/>
    <dgm:cxn modelId="{D6EA3F95-6A8C-48E1-B92C-8DE11F01470D}" srcId="{AA915617-1260-4511-BADE-D8B7A55105C4}" destId="{C5CE7912-1259-4342-AB2B-4024050932A8}" srcOrd="2" destOrd="0" parTransId="{B1632657-D6F3-4CA8-84C9-E8139ABA76E0}" sibTransId="{93905B6E-2FA9-42B3-887E-13BB16BB4B92}"/>
    <dgm:cxn modelId="{E6C47196-F6C6-47B1-A7CF-3394762D83C4}" srcId="{E4CA453C-DEF7-4570-B554-FFC09B7DA29B}" destId="{AA915617-1260-4511-BADE-D8B7A55105C4}" srcOrd="0" destOrd="0" parTransId="{B988FBA1-EA95-4C2F-A64F-F85F681DC498}" sibTransId="{8518153D-80FB-454B-B526-054783E1DC07}"/>
    <dgm:cxn modelId="{402EC7A6-E682-4FE5-A067-2FE014B5AFAD}" type="presOf" srcId="{E4CA453C-DEF7-4570-B554-FFC09B7DA29B}" destId="{D6AC9DB1-E171-4919-B366-EAAA0DC76B91}" srcOrd="0" destOrd="0" presId="urn:microsoft.com/office/officeart/2008/layout/HalfCircleOrganizationChart"/>
    <dgm:cxn modelId="{D684E5A8-9D4B-4B7B-83AD-F67C66F5A8AF}" type="presOf" srcId="{5E8CA098-3656-40E7-B637-E066D55852AF}" destId="{47CFCB29-D382-4B83-BE3D-2715BFC30134}" srcOrd="0" destOrd="0" presId="urn:microsoft.com/office/officeart/2008/layout/HalfCircleOrganizationChart"/>
    <dgm:cxn modelId="{7DE6E1CC-9445-4BFB-A0CF-F7A0D7BAB667}" type="presOf" srcId="{B1632657-D6F3-4CA8-84C9-E8139ABA76E0}" destId="{AEE5F37C-D9E0-4BF0-861C-C7D4B1996F86}" srcOrd="0" destOrd="0" presId="urn:microsoft.com/office/officeart/2008/layout/HalfCircleOrganizationChart"/>
    <dgm:cxn modelId="{B88F0FD1-64D1-43C7-8714-40EDF60A3217}" type="presOf" srcId="{738F8533-E2DF-46E6-9518-E4B33024B075}" destId="{BC001DD5-079C-4DEB-9B04-7C675F897CD3}" srcOrd="1" destOrd="0" presId="urn:microsoft.com/office/officeart/2008/layout/HalfCircleOrganizationChart"/>
    <dgm:cxn modelId="{9CC4BFE3-B37D-4E1A-853B-4BAECA1FF911}" type="presOf" srcId="{C5CE7912-1259-4342-AB2B-4024050932A8}" destId="{DE3EF08B-A002-446F-B0D6-6F51291E9285}" srcOrd="1" destOrd="0" presId="urn:microsoft.com/office/officeart/2008/layout/HalfCircleOrganizationChart"/>
    <dgm:cxn modelId="{36AFD3EE-21A9-4121-88A3-69AF8815AE1C}" type="presOf" srcId="{AA915617-1260-4511-BADE-D8B7A55105C4}" destId="{13648E4D-5E75-4C22-9C40-4B896F4FE1AA}" srcOrd="1" destOrd="0" presId="urn:microsoft.com/office/officeart/2008/layout/HalfCircleOrganizationChart"/>
    <dgm:cxn modelId="{E79E3EF4-CF2E-426A-92CC-3543BE47B4D3}" srcId="{AA915617-1260-4511-BADE-D8B7A55105C4}" destId="{674CF751-1E06-465B-A46A-B5F97FA56773}" srcOrd="1" destOrd="0" parTransId="{C43BA765-3383-4297-B836-15CCA52F9492}" sibTransId="{855A2E57-3CA3-4DEC-B1DB-0B759E1D33ED}"/>
    <dgm:cxn modelId="{BE776C4B-C798-4BA6-A806-65E0D3E14B39}" type="presParOf" srcId="{D6AC9DB1-E171-4919-B366-EAAA0DC76B91}" destId="{42102764-30D8-492C-959C-167C01055408}" srcOrd="0" destOrd="0" presId="urn:microsoft.com/office/officeart/2008/layout/HalfCircleOrganizationChart"/>
    <dgm:cxn modelId="{3910679C-69F8-4B55-BB26-E5CDC8FA4083}" type="presParOf" srcId="{42102764-30D8-492C-959C-167C01055408}" destId="{D27DFCAD-6772-49C6-9596-EE3F596816F6}" srcOrd="0" destOrd="0" presId="urn:microsoft.com/office/officeart/2008/layout/HalfCircleOrganizationChart"/>
    <dgm:cxn modelId="{0CB9E834-DE15-4D66-9E60-7B83205E9646}" type="presParOf" srcId="{D27DFCAD-6772-49C6-9596-EE3F596816F6}" destId="{091DA7B3-722F-4CAB-94C2-9327E14E465D}" srcOrd="0" destOrd="0" presId="urn:microsoft.com/office/officeart/2008/layout/HalfCircleOrganizationChart"/>
    <dgm:cxn modelId="{A48F5C34-23F0-409A-8809-7046AAAF80B7}" type="presParOf" srcId="{D27DFCAD-6772-49C6-9596-EE3F596816F6}" destId="{014BEA34-64C0-40B4-ACE8-B9CC269482C2}" srcOrd="1" destOrd="0" presId="urn:microsoft.com/office/officeart/2008/layout/HalfCircleOrganizationChart"/>
    <dgm:cxn modelId="{88C906C6-1DD0-465C-975D-FC0952669A93}" type="presParOf" srcId="{D27DFCAD-6772-49C6-9596-EE3F596816F6}" destId="{79D3AB23-F411-40EC-8DED-049F124DDBFB}" srcOrd="2" destOrd="0" presId="urn:microsoft.com/office/officeart/2008/layout/HalfCircleOrganizationChart"/>
    <dgm:cxn modelId="{56A1644A-D947-4014-90B0-5872C0DB315E}" type="presParOf" srcId="{D27DFCAD-6772-49C6-9596-EE3F596816F6}" destId="{13648E4D-5E75-4C22-9C40-4B896F4FE1AA}" srcOrd="3" destOrd="0" presId="urn:microsoft.com/office/officeart/2008/layout/HalfCircleOrganizationChart"/>
    <dgm:cxn modelId="{D04826CD-FDA7-436E-8AC9-497B5A903D68}" type="presParOf" srcId="{42102764-30D8-492C-959C-167C01055408}" destId="{88CC3713-C529-461F-AED6-990596FC5928}" srcOrd="1" destOrd="0" presId="urn:microsoft.com/office/officeart/2008/layout/HalfCircleOrganizationChart"/>
    <dgm:cxn modelId="{044B6176-C640-40C2-AE8B-ECD1E3588CA4}" type="presParOf" srcId="{88CC3713-C529-461F-AED6-990596FC5928}" destId="{D4EF259F-6593-41B7-AFB7-B74039A81410}" srcOrd="0" destOrd="0" presId="urn:microsoft.com/office/officeart/2008/layout/HalfCircleOrganizationChart"/>
    <dgm:cxn modelId="{05F552B1-E6AC-4A67-BE8B-9C696F4F9E90}" type="presParOf" srcId="{88CC3713-C529-461F-AED6-990596FC5928}" destId="{3677B778-67FE-4CC5-96B7-10913C68D53D}" srcOrd="1" destOrd="0" presId="urn:microsoft.com/office/officeart/2008/layout/HalfCircleOrganizationChart"/>
    <dgm:cxn modelId="{318746ED-D286-41F9-A24F-80487F31A8F3}" type="presParOf" srcId="{3677B778-67FE-4CC5-96B7-10913C68D53D}" destId="{EAD46AD1-5CE4-4656-B67B-F28023E54035}" srcOrd="0" destOrd="0" presId="urn:microsoft.com/office/officeart/2008/layout/HalfCircleOrganizationChart"/>
    <dgm:cxn modelId="{A73CE691-1C0D-463D-8D16-0610BCCF379D}" type="presParOf" srcId="{EAD46AD1-5CE4-4656-B67B-F28023E54035}" destId="{E9F78474-7B3E-44BC-84A6-8F2E749B2CD5}" srcOrd="0" destOrd="0" presId="urn:microsoft.com/office/officeart/2008/layout/HalfCircleOrganizationChart"/>
    <dgm:cxn modelId="{870A36D0-8931-4DDF-96C3-71CA590CAB69}" type="presParOf" srcId="{EAD46AD1-5CE4-4656-B67B-F28023E54035}" destId="{176154AE-B1C4-4CA3-8EAA-CB6581BC024C}" srcOrd="1" destOrd="0" presId="urn:microsoft.com/office/officeart/2008/layout/HalfCircleOrganizationChart"/>
    <dgm:cxn modelId="{0ABA1679-10F1-45A7-8732-FF142912057E}" type="presParOf" srcId="{EAD46AD1-5CE4-4656-B67B-F28023E54035}" destId="{64FBD392-0126-4EF2-8A3E-3DB35314AE2E}" srcOrd="2" destOrd="0" presId="urn:microsoft.com/office/officeart/2008/layout/HalfCircleOrganizationChart"/>
    <dgm:cxn modelId="{5245B7E6-393B-4613-A9A3-2C14597B12CB}" type="presParOf" srcId="{EAD46AD1-5CE4-4656-B67B-F28023E54035}" destId="{BC001DD5-079C-4DEB-9B04-7C675F897CD3}" srcOrd="3" destOrd="0" presId="urn:microsoft.com/office/officeart/2008/layout/HalfCircleOrganizationChart"/>
    <dgm:cxn modelId="{7C936DBE-CCD1-4C71-A5FB-2E11D2C89183}" type="presParOf" srcId="{3677B778-67FE-4CC5-96B7-10913C68D53D}" destId="{BD1364C9-4BAE-4A88-8D49-E15FB45712F2}" srcOrd="1" destOrd="0" presId="urn:microsoft.com/office/officeart/2008/layout/HalfCircleOrganizationChart"/>
    <dgm:cxn modelId="{F6B5B32D-7722-4B45-A75D-E984C8F43D00}" type="presParOf" srcId="{3677B778-67FE-4CC5-96B7-10913C68D53D}" destId="{B857A743-0C45-4011-BC48-6E6FCF46AD6D}" srcOrd="2" destOrd="0" presId="urn:microsoft.com/office/officeart/2008/layout/HalfCircleOrganizationChart"/>
    <dgm:cxn modelId="{457E9111-898A-44F5-9857-A21F4ED81DD7}" type="presParOf" srcId="{88CC3713-C529-461F-AED6-990596FC5928}" destId="{A9BD10EA-C148-4289-92DC-CB61EFFDE3B9}" srcOrd="2" destOrd="0" presId="urn:microsoft.com/office/officeart/2008/layout/HalfCircleOrganizationChart"/>
    <dgm:cxn modelId="{A9DAFCE4-883B-496E-B6F2-3C2D5EEC759F}" type="presParOf" srcId="{88CC3713-C529-461F-AED6-990596FC5928}" destId="{F35B68AE-DFD1-44B6-BD20-AD5700854B7B}" srcOrd="3" destOrd="0" presId="urn:microsoft.com/office/officeart/2008/layout/HalfCircleOrganizationChart"/>
    <dgm:cxn modelId="{D78C7F0D-0B2C-4A22-B37B-4619C07501A5}" type="presParOf" srcId="{F35B68AE-DFD1-44B6-BD20-AD5700854B7B}" destId="{5EEE0152-B379-4363-AE9D-69E1524DFF39}" srcOrd="0" destOrd="0" presId="urn:microsoft.com/office/officeart/2008/layout/HalfCircleOrganizationChart"/>
    <dgm:cxn modelId="{CC3FBF15-BD19-449B-8ACE-22F34B84BB76}" type="presParOf" srcId="{5EEE0152-B379-4363-AE9D-69E1524DFF39}" destId="{5DE3723E-3221-4D5A-B00D-2C151DE35467}" srcOrd="0" destOrd="0" presId="urn:microsoft.com/office/officeart/2008/layout/HalfCircleOrganizationChart"/>
    <dgm:cxn modelId="{6C51AF62-3718-4496-9A74-D8B3A1A94BCD}" type="presParOf" srcId="{5EEE0152-B379-4363-AE9D-69E1524DFF39}" destId="{FA380F21-C29E-42EE-BA35-CC15A82C7633}" srcOrd="1" destOrd="0" presId="urn:microsoft.com/office/officeart/2008/layout/HalfCircleOrganizationChart"/>
    <dgm:cxn modelId="{455B1DA4-CF6C-4843-9985-7E68032BE783}" type="presParOf" srcId="{5EEE0152-B379-4363-AE9D-69E1524DFF39}" destId="{7CB4BDE0-28FC-4172-B687-6351F2ADE46E}" srcOrd="2" destOrd="0" presId="urn:microsoft.com/office/officeart/2008/layout/HalfCircleOrganizationChart"/>
    <dgm:cxn modelId="{0FC579D1-2222-4DDB-85A1-C6AEEDF79C02}" type="presParOf" srcId="{5EEE0152-B379-4363-AE9D-69E1524DFF39}" destId="{DB939A47-EDB0-4435-89C2-87EC4F7A0A2F}" srcOrd="3" destOrd="0" presId="urn:microsoft.com/office/officeart/2008/layout/HalfCircleOrganizationChart"/>
    <dgm:cxn modelId="{A35F81ED-3D03-4846-AA4D-E845B41A45CC}" type="presParOf" srcId="{F35B68AE-DFD1-44B6-BD20-AD5700854B7B}" destId="{29E9DA07-550B-4CD5-8106-242255847744}" srcOrd="1" destOrd="0" presId="urn:microsoft.com/office/officeart/2008/layout/HalfCircleOrganizationChart"/>
    <dgm:cxn modelId="{578FB45C-6E20-460A-9026-DCC59B008554}" type="presParOf" srcId="{F35B68AE-DFD1-44B6-BD20-AD5700854B7B}" destId="{517123E3-597D-4D7A-B97A-1C47B291511A}" srcOrd="2" destOrd="0" presId="urn:microsoft.com/office/officeart/2008/layout/HalfCircleOrganizationChart"/>
    <dgm:cxn modelId="{75ECC553-8C70-486E-B6C7-7F598414A9AA}" type="presParOf" srcId="{88CC3713-C529-461F-AED6-990596FC5928}" destId="{AEE5F37C-D9E0-4BF0-861C-C7D4B1996F86}" srcOrd="4" destOrd="0" presId="urn:microsoft.com/office/officeart/2008/layout/HalfCircleOrganizationChart"/>
    <dgm:cxn modelId="{0953E29E-A083-43C0-828C-95B7377D9913}" type="presParOf" srcId="{88CC3713-C529-461F-AED6-990596FC5928}" destId="{C10F0187-B88D-4C8D-B693-87EDA9561219}" srcOrd="5" destOrd="0" presId="urn:microsoft.com/office/officeart/2008/layout/HalfCircleOrganizationChart"/>
    <dgm:cxn modelId="{6A9E1FAA-C00E-4047-8A2C-2CDDA5D371C4}" type="presParOf" srcId="{C10F0187-B88D-4C8D-B693-87EDA9561219}" destId="{7B705720-C0B4-4B6F-A255-AE7FD64EB0DF}" srcOrd="0" destOrd="0" presId="urn:microsoft.com/office/officeart/2008/layout/HalfCircleOrganizationChart"/>
    <dgm:cxn modelId="{357C8C38-B5D8-42F3-AA3B-AF5F1B8B0103}" type="presParOf" srcId="{7B705720-C0B4-4B6F-A255-AE7FD64EB0DF}" destId="{9F855D53-D9A6-4DF7-8D91-B71D503E0782}" srcOrd="0" destOrd="0" presId="urn:microsoft.com/office/officeart/2008/layout/HalfCircleOrganizationChart"/>
    <dgm:cxn modelId="{1F81C68C-149C-44BC-BE62-0262517CF10F}" type="presParOf" srcId="{7B705720-C0B4-4B6F-A255-AE7FD64EB0DF}" destId="{2B530A27-0CEE-4184-A9CE-9752AB7BCA94}" srcOrd="1" destOrd="0" presId="urn:microsoft.com/office/officeart/2008/layout/HalfCircleOrganizationChart"/>
    <dgm:cxn modelId="{68D4BEA1-3616-43C0-A57E-777438F26F0B}" type="presParOf" srcId="{7B705720-C0B4-4B6F-A255-AE7FD64EB0DF}" destId="{07C6E264-45AC-47E6-9170-DE5DA9436A8F}" srcOrd="2" destOrd="0" presId="urn:microsoft.com/office/officeart/2008/layout/HalfCircleOrganizationChart"/>
    <dgm:cxn modelId="{7E1148DB-9E6C-435A-B4F8-339C35429AF3}" type="presParOf" srcId="{7B705720-C0B4-4B6F-A255-AE7FD64EB0DF}" destId="{DE3EF08B-A002-446F-B0D6-6F51291E9285}" srcOrd="3" destOrd="0" presId="urn:microsoft.com/office/officeart/2008/layout/HalfCircleOrganizationChart"/>
    <dgm:cxn modelId="{53BF82EA-0AA9-499E-8CDC-AAA659DC6116}" type="presParOf" srcId="{C10F0187-B88D-4C8D-B693-87EDA9561219}" destId="{780D1001-A015-42D8-B258-9F1F7CD32A11}" srcOrd="1" destOrd="0" presId="urn:microsoft.com/office/officeart/2008/layout/HalfCircleOrganizationChart"/>
    <dgm:cxn modelId="{14E7779B-62BC-4397-9FD9-8F611F4C0120}" type="presParOf" srcId="{C10F0187-B88D-4C8D-B693-87EDA9561219}" destId="{8D7F3B53-CF76-4741-B52B-4E4CBBC937BE}" srcOrd="2" destOrd="0" presId="urn:microsoft.com/office/officeart/2008/layout/HalfCircleOrganizationChart"/>
    <dgm:cxn modelId="{F422A25D-62C8-4557-98A6-D1FA05DE42A6}" type="presParOf" srcId="{88CC3713-C529-461F-AED6-990596FC5928}" destId="{47CFCB29-D382-4B83-BE3D-2715BFC30134}" srcOrd="6" destOrd="0" presId="urn:microsoft.com/office/officeart/2008/layout/HalfCircleOrganizationChart"/>
    <dgm:cxn modelId="{6B607CDB-975D-4459-8667-8A223D4D8449}" type="presParOf" srcId="{88CC3713-C529-461F-AED6-990596FC5928}" destId="{D161AF5A-46FD-448B-A837-70FBD55218D3}" srcOrd="7" destOrd="0" presId="urn:microsoft.com/office/officeart/2008/layout/HalfCircleOrganizationChart"/>
    <dgm:cxn modelId="{DF648DC8-589F-4D2F-A2C0-AB2C6365BE24}" type="presParOf" srcId="{D161AF5A-46FD-448B-A837-70FBD55218D3}" destId="{029EFFB4-8B1B-43D1-96C8-82DDA212F243}" srcOrd="0" destOrd="0" presId="urn:microsoft.com/office/officeart/2008/layout/HalfCircleOrganizationChart"/>
    <dgm:cxn modelId="{A97DA7B5-58F3-477A-B393-582B237246E5}" type="presParOf" srcId="{029EFFB4-8B1B-43D1-96C8-82DDA212F243}" destId="{F9D043F8-FD21-4884-9DE0-F93D9B58C5CA}" srcOrd="0" destOrd="0" presId="urn:microsoft.com/office/officeart/2008/layout/HalfCircleOrganizationChart"/>
    <dgm:cxn modelId="{3AC775B3-B274-4CC9-936D-446AB5184F92}" type="presParOf" srcId="{029EFFB4-8B1B-43D1-96C8-82DDA212F243}" destId="{023FAD05-716A-4B04-B9AD-AE66DC42BD0D}" srcOrd="1" destOrd="0" presId="urn:microsoft.com/office/officeart/2008/layout/HalfCircleOrganizationChart"/>
    <dgm:cxn modelId="{9F80D426-E9D5-4B3A-84AA-417EF2EFA9E7}" type="presParOf" srcId="{029EFFB4-8B1B-43D1-96C8-82DDA212F243}" destId="{9C350FE4-DF49-42C1-AEB1-D9CC7E5B2885}" srcOrd="2" destOrd="0" presId="urn:microsoft.com/office/officeart/2008/layout/HalfCircleOrganizationChart"/>
    <dgm:cxn modelId="{4305AF93-CBFB-4CC3-BEC0-358AEEB81EEF}" type="presParOf" srcId="{029EFFB4-8B1B-43D1-96C8-82DDA212F243}" destId="{E2441582-538D-4E3F-B965-9748B76DC775}" srcOrd="3" destOrd="0" presId="urn:microsoft.com/office/officeart/2008/layout/HalfCircleOrganizationChart"/>
    <dgm:cxn modelId="{141E52F2-27CD-4506-9AA0-D89825CE8D68}" type="presParOf" srcId="{D161AF5A-46FD-448B-A837-70FBD55218D3}" destId="{5F2146FE-5728-447E-9C39-ECB87A392D6C}" srcOrd="1" destOrd="0" presId="urn:microsoft.com/office/officeart/2008/layout/HalfCircleOrganizationChart"/>
    <dgm:cxn modelId="{C0143D4C-5A4A-4A2E-AEA1-4AA01BDEA8CD}" type="presParOf" srcId="{D161AF5A-46FD-448B-A837-70FBD55218D3}" destId="{C9F89C3C-7EEE-4F8E-AA9A-9875A3EA2DA4}" srcOrd="2" destOrd="0" presId="urn:microsoft.com/office/officeart/2008/layout/HalfCircleOrganizationChart"/>
    <dgm:cxn modelId="{99029582-D7D9-4F17-BD7B-9287DD993007}" type="presParOf" srcId="{42102764-30D8-492C-959C-167C01055408}" destId="{2ADE3B3C-8580-4A19-AE2B-1106FE797C0A}" srcOrd="2" destOrd="0" presId="urn:microsoft.com/office/officeart/2008/layout/HalfCircleOrganization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C09AB-6C90-4423-973B-0569F0CC80C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5_1" csCatId="accent5" phldr="0"/>
      <dgm:spPr/>
      <dgm:t>
        <a:bodyPr/>
        <a:lstStyle/>
        <a:p>
          <a:endParaRPr lang="en-US"/>
        </a:p>
      </dgm:t>
    </dgm:pt>
    <dgm:pt modelId="{5C5CCECB-A021-45D8-8717-640D7D981526}">
      <dgm:prSet phldrT="[Text]" phldr="1"/>
      <dgm:spPr/>
      <dgm:t>
        <a:bodyPr/>
        <a:lstStyle/>
        <a:p>
          <a:endParaRPr lang="en-US" dirty="0"/>
        </a:p>
      </dgm:t>
    </dgm:pt>
    <dgm:pt modelId="{DABC5CF0-8464-4E10-BE41-DA28E1F1E018}" type="parTrans" cxnId="{51C6C31D-D053-484B-AB7A-406347BD6B5D}">
      <dgm:prSet/>
      <dgm:spPr/>
      <dgm:t>
        <a:bodyPr/>
        <a:lstStyle/>
        <a:p>
          <a:endParaRPr lang="en-US"/>
        </a:p>
      </dgm:t>
    </dgm:pt>
    <dgm:pt modelId="{4FDA30AC-138C-4070-8EDC-7653B80CE3F0}" type="sibTrans" cxnId="{51C6C31D-D053-484B-AB7A-406347BD6B5D}">
      <dgm:prSet/>
      <dgm:spPr/>
      <dgm:t>
        <a:bodyPr/>
        <a:lstStyle/>
        <a:p>
          <a:endParaRPr lang="en-US"/>
        </a:p>
      </dgm:t>
    </dgm:pt>
    <dgm:pt modelId="{C872AB2D-E8A8-4773-BD02-9B92997276A6}" type="pres">
      <dgm:prSet presAssocID="{653C09AB-6C90-4423-973B-0569F0CC80CD}" presName="Name0" presStyleCnt="0">
        <dgm:presLayoutVars>
          <dgm:chMax/>
          <dgm:chPref/>
          <dgm:dir/>
          <dgm:animLvl val="lvl"/>
        </dgm:presLayoutVars>
      </dgm:prSet>
      <dgm:spPr/>
    </dgm:pt>
    <dgm:pt modelId="{ABFD522C-FC4D-4D75-87D3-D27B25E85272}" type="pres">
      <dgm:prSet presAssocID="{5C5CCECB-A021-45D8-8717-640D7D981526}" presName="composite" presStyleCnt="0"/>
      <dgm:spPr/>
    </dgm:pt>
    <dgm:pt modelId="{873FE591-F0DF-4268-9BE6-5707E4AA88AB}" type="pres">
      <dgm:prSet presAssocID="{5C5CCECB-A021-45D8-8717-640D7D981526}" presName="ParentAccentShape" presStyleLbl="trBgShp" presStyleIdx="0" presStyleCnt="1"/>
      <dgm:spPr>
        <a:solidFill>
          <a:srgbClr val="FFB6BF"/>
        </a:solidFill>
        <a:ln>
          <a:solidFill>
            <a:srgbClr val="FFBCC4"/>
          </a:solidFill>
        </a:ln>
      </dgm:spPr>
    </dgm:pt>
    <dgm:pt modelId="{1997E5C3-3E3B-445A-913D-0C3E03DAF6B7}" type="pres">
      <dgm:prSet presAssocID="{5C5CCECB-A021-45D8-8717-640D7D98152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E1D6057-939D-445F-B194-B24BED2C98D5}" type="pres">
      <dgm:prSet presAssocID="{5C5CCECB-A021-45D8-8717-640D7D981526}" presName="ChildText" presStyleLbl="revTx" presStyleIdx="1" presStyleCnt="2">
        <dgm:presLayoutVars>
          <dgm:chMax val="0"/>
          <dgm:chPref val="0"/>
        </dgm:presLayoutVars>
      </dgm:prSet>
      <dgm:spPr/>
    </dgm:pt>
    <dgm:pt modelId="{27D4D710-35C0-443F-B395-EA4210F41346}" type="pres">
      <dgm:prSet presAssocID="{5C5CCECB-A021-45D8-8717-640D7D981526}" presName="ChildAccentShape" presStyleLbl="trBgShp" presStyleIdx="0" presStyleCnt="1"/>
      <dgm:spPr/>
    </dgm:pt>
    <dgm:pt modelId="{9C05CB9D-9087-4994-BB46-4C11834C883D}" type="pres">
      <dgm:prSet presAssocID="{5C5CCECB-A021-45D8-8717-640D7D981526}" presName="Image" presStyleLbl="alignImgPlace1" presStyleIdx="0" presStyleCnt="1"/>
      <dgm:spPr>
        <a:solidFill>
          <a:srgbClr val="713530"/>
        </a:solidFill>
        <a:ln w="38100">
          <a:noFill/>
        </a:ln>
      </dgm:spPr>
    </dgm:pt>
  </dgm:ptLst>
  <dgm:cxnLst>
    <dgm:cxn modelId="{51C6C31D-D053-484B-AB7A-406347BD6B5D}" srcId="{653C09AB-6C90-4423-973B-0569F0CC80CD}" destId="{5C5CCECB-A021-45D8-8717-640D7D981526}" srcOrd="0" destOrd="0" parTransId="{DABC5CF0-8464-4E10-BE41-DA28E1F1E018}" sibTransId="{4FDA30AC-138C-4070-8EDC-7653B80CE3F0}"/>
    <dgm:cxn modelId="{126D7959-BC7A-42D7-AD6C-FC6F1C6830AE}" type="presOf" srcId="{5C5CCECB-A021-45D8-8717-640D7D981526}" destId="{1997E5C3-3E3B-445A-913D-0C3E03DAF6B7}" srcOrd="0" destOrd="0" presId="urn:microsoft.com/office/officeart/2009/3/layout/SnapshotPictureList"/>
    <dgm:cxn modelId="{DD50AFD3-CD76-4138-A59B-734010314CB3}" type="presOf" srcId="{653C09AB-6C90-4423-973B-0569F0CC80CD}" destId="{C872AB2D-E8A8-4773-BD02-9B92997276A6}" srcOrd="0" destOrd="0" presId="urn:microsoft.com/office/officeart/2009/3/layout/SnapshotPictureList"/>
    <dgm:cxn modelId="{EE3E9232-E8FE-495C-8306-333A24944AF7}" type="presParOf" srcId="{C872AB2D-E8A8-4773-BD02-9B92997276A6}" destId="{ABFD522C-FC4D-4D75-87D3-D27B25E85272}" srcOrd="0" destOrd="0" presId="urn:microsoft.com/office/officeart/2009/3/layout/SnapshotPictureList"/>
    <dgm:cxn modelId="{7F5C0933-1430-4BDA-8899-40A97DA25B07}" type="presParOf" srcId="{ABFD522C-FC4D-4D75-87D3-D27B25E85272}" destId="{873FE591-F0DF-4268-9BE6-5707E4AA88AB}" srcOrd="0" destOrd="0" presId="urn:microsoft.com/office/officeart/2009/3/layout/SnapshotPictureList"/>
    <dgm:cxn modelId="{BFDAD23B-26ED-4169-8E15-AF6BCC8DABCB}" type="presParOf" srcId="{ABFD522C-FC4D-4D75-87D3-D27B25E85272}" destId="{1997E5C3-3E3B-445A-913D-0C3E03DAF6B7}" srcOrd="1" destOrd="0" presId="urn:microsoft.com/office/officeart/2009/3/layout/SnapshotPictureList"/>
    <dgm:cxn modelId="{3CCA1C85-CCF9-4BD2-820A-EA33717DF0AB}" type="presParOf" srcId="{ABFD522C-FC4D-4D75-87D3-D27B25E85272}" destId="{AE1D6057-939D-445F-B194-B24BED2C98D5}" srcOrd="2" destOrd="0" presId="urn:microsoft.com/office/officeart/2009/3/layout/SnapshotPictureList"/>
    <dgm:cxn modelId="{66E2DE34-02AE-43ED-98E6-49D839FF1EBE}" type="presParOf" srcId="{ABFD522C-FC4D-4D75-87D3-D27B25E85272}" destId="{27D4D710-35C0-443F-B395-EA4210F41346}" srcOrd="3" destOrd="0" presId="urn:microsoft.com/office/officeart/2009/3/layout/SnapshotPictureList"/>
    <dgm:cxn modelId="{9665BC46-D97B-4587-BA83-FFC1C96C07EB}" type="presParOf" srcId="{ABFD522C-FC4D-4D75-87D3-D27B25E85272}" destId="{9C05CB9D-9087-4994-BB46-4C11834C883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7022B9-DA3C-47DB-89A9-A083D8896B2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4EFDA-E246-4B6A-B6FA-49032FA4D6DD}">
      <dgm:prSet phldrT="[Text]" phldr="1"/>
      <dgm:spPr>
        <a:solidFill>
          <a:schemeClr val="bg1"/>
        </a:solidFill>
        <a:ln w="57150">
          <a:solidFill>
            <a:srgbClr val="8E544D"/>
          </a:solidFill>
        </a:ln>
      </dgm:spPr>
      <dgm:t>
        <a:bodyPr/>
        <a:lstStyle/>
        <a:p>
          <a:endParaRPr lang="en-US"/>
        </a:p>
      </dgm:t>
    </dgm:pt>
    <dgm:pt modelId="{52A30C13-FD05-43A7-BACA-C8D484597AF2}" type="parTrans" cxnId="{00C4EB3E-C513-4B9C-B554-752EDFF01C58}">
      <dgm:prSet/>
      <dgm:spPr/>
      <dgm:t>
        <a:bodyPr/>
        <a:lstStyle/>
        <a:p>
          <a:endParaRPr lang="en-US"/>
        </a:p>
      </dgm:t>
    </dgm:pt>
    <dgm:pt modelId="{3F2AF79D-00DC-4C8B-BC44-B54FB21CEBFA}" type="sibTrans" cxnId="{00C4EB3E-C513-4B9C-B554-752EDFF01C58}">
      <dgm:prSet/>
      <dgm:spPr/>
      <dgm:t>
        <a:bodyPr/>
        <a:lstStyle/>
        <a:p>
          <a:endParaRPr lang="en-US"/>
        </a:p>
      </dgm:t>
    </dgm:pt>
    <dgm:pt modelId="{B234D225-0C0D-4692-8FB4-EA088A21143F}">
      <dgm:prSet phldrT="[Text]" phldr="1"/>
      <dgm:spPr>
        <a:solidFill>
          <a:schemeClr val="bg1"/>
        </a:solidFill>
        <a:ln w="57150">
          <a:solidFill>
            <a:srgbClr val="8E544D"/>
          </a:solidFill>
        </a:ln>
      </dgm:spPr>
      <dgm:t>
        <a:bodyPr/>
        <a:lstStyle/>
        <a:p>
          <a:endParaRPr lang="en-US"/>
        </a:p>
      </dgm:t>
    </dgm:pt>
    <dgm:pt modelId="{A1E6ABB6-4067-4462-BB11-EB424042944E}" type="parTrans" cxnId="{1A5D942B-7933-413E-84A6-2D31EB59E2A9}">
      <dgm:prSet/>
      <dgm:spPr/>
      <dgm:t>
        <a:bodyPr/>
        <a:lstStyle/>
        <a:p>
          <a:endParaRPr lang="en-US"/>
        </a:p>
      </dgm:t>
    </dgm:pt>
    <dgm:pt modelId="{554ABF7B-48B3-4539-89F4-E5A2E857DD32}" type="sibTrans" cxnId="{1A5D942B-7933-413E-84A6-2D31EB59E2A9}">
      <dgm:prSet/>
      <dgm:spPr/>
      <dgm:t>
        <a:bodyPr/>
        <a:lstStyle/>
        <a:p>
          <a:endParaRPr lang="en-US"/>
        </a:p>
      </dgm:t>
    </dgm:pt>
    <dgm:pt modelId="{ECDBDB93-CF8A-4BD0-9CDA-42CDA250C811}" type="pres">
      <dgm:prSet presAssocID="{DD7022B9-DA3C-47DB-89A9-A083D8896B20}" presName="Name0" presStyleCnt="0">
        <dgm:presLayoutVars>
          <dgm:dir/>
          <dgm:resizeHandles val="exact"/>
        </dgm:presLayoutVars>
      </dgm:prSet>
      <dgm:spPr/>
    </dgm:pt>
    <dgm:pt modelId="{C1C424E1-C550-4839-815A-4ABC4735264C}" type="pres">
      <dgm:prSet presAssocID="{D564EFDA-E246-4B6A-B6FA-49032FA4D6DD}" presName="composite" presStyleCnt="0"/>
      <dgm:spPr/>
    </dgm:pt>
    <dgm:pt modelId="{88492F19-B283-4163-A943-FA7F0168E2B0}" type="pres">
      <dgm:prSet presAssocID="{D564EFDA-E246-4B6A-B6FA-49032FA4D6DD}" presName="rect1" presStyleLbl="bgImgPlace1" presStyleIdx="0" presStyleCnt="2"/>
      <dgm:spPr>
        <a:prstGeom prst="flowChartConnector">
          <a:avLst/>
        </a:prstGeom>
        <a:solidFill>
          <a:srgbClr val="BC615A"/>
        </a:solidFill>
      </dgm:spPr>
    </dgm:pt>
    <dgm:pt modelId="{072D684E-A805-42E2-AF53-332E7B6C5FDA}" type="pres">
      <dgm:prSet presAssocID="{D564EFDA-E246-4B6A-B6FA-49032FA4D6DD}" presName="wedgeRectCallout1" presStyleLbl="node1" presStyleIdx="0" presStyleCnt="2" custScaleX="51517" custScaleY="68385">
        <dgm:presLayoutVars>
          <dgm:bulletEnabled val="1"/>
        </dgm:presLayoutVars>
      </dgm:prSet>
      <dgm:spPr/>
    </dgm:pt>
    <dgm:pt modelId="{1F7C7C7F-9EE2-47E7-90ED-0725556CAB6A}" type="pres">
      <dgm:prSet presAssocID="{3F2AF79D-00DC-4C8B-BC44-B54FB21CEBFA}" presName="sibTrans" presStyleCnt="0"/>
      <dgm:spPr/>
    </dgm:pt>
    <dgm:pt modelId="{9A0E67ED-F5C0-4807-996B-641FA87F4C2B}" type="pres">
      <dgm:prSet presAssocID="{B234D225-0C0D-4692-8FB4-EA088A21143F}" presName="composite" presStyleCnt="0"/>
      <dgm:spPr/>
    </dgm:pt>
    <dgm:pt modelId="{EB70F49A-1188-4B48-A2EE-F621544648E7}" type="pres">
      <dgm:prSet presAssocID="{B234D225-0C0D-4692-8FB4-EA088A21143F}" presName="rect1" presStyleLbl="bgImgPlace1" presStyleIdx="1" presStyleCnt="2"/>
      <dgm:spPr>
        <a:prstGeom prst="flowChartConnector">
          <a:avLst/>
        </a:prstGeom>
        <a:solidFill>
          <a:srgbClr val="BC615A"/>
        </a:solidFill>
      </dgm:spPr>
    </dgm:pt>
    <dgm:pt modelId="{79BA1F1F-0078-42B4-B8E9-2581E1057FD7}" type="pres">
      <dgm:prSet presAssocID="{B234D225-0C0D-4692-8FB4-EA088A21143F}" presName="wedgeRectCallout1" presStyleLbl="node1" presStyleIdx="1" presStyleCnt="2" custScaleX="53111" custScaleY="66924">
        <dgm:presLayoutVars>
          <dgm:bulletEnabled val="1"/>
        </dgm:presLayoutVars>
      </dgm:prSet>
      <dgm:spPr/>
    </dgm:pt>
  </dgm:ptLst>
  <dgm:cxnLst>
    <dgm:cxn modelId="{1A5D942B-7933-413E-84A6-2D31EB59E2A9}" srcId="{DD7022B9-DA3C-47DB-89A9-A083D8896B20}" destId="{B234D225-0C0D-4692-8FB4-EA088A21143F}" srcOrd="1" destOrd="0" parTransId="{A1E6ABB6-4067-4462-BB11-EB424042944E}" sibTransId="{554ABF7B-48B3-4539-89F4-E5A2E857DD32}"/>
    <dgm:cxn modelId="{00C4EB3E-C513-4B9C-B554-752EDFF01C58}" srcId="{DD7022B9-DA3C-47DB-89A9-A083D8896B20}" destId="{D564EFDA-E246-4B6A-B6FA-49032FA4D6DD}" srcOrd="0" destOrd="0" parTransId="{52A30C13-FD05-43A7-BACA-C8D484597AF2}" sibTransId="{3F2AF79D-00DC-4C8B-BC44-B54FB21CEBFA}"/>
    <dgm:cxn modelId="{0AEFA7B9-1516-4818-BC8F-BD75B06DDE41}" type="presOf" srcId="{B234D225-0C0D-4692-8FB4-EA088A21143F}" destId="{79BA1F1F-0078-42B4-B8E9-2581E1057FD7}" srcOrd="0" destOrd="0" presId="urn:microsoft.com/office/officeart/2008/layout/BendingPictureCaptionList"/>
    <dgm:cxn modelId="{07E5C6D4-9720-4458-A1CE-12435C86358F}" type="presOf" srcId="{D564EFDA-E246-4B6A-B6FA-49032FA4D6DD}" destId="{072D684E-A805-42E2-AF53-332E7B6C5FDA}" srcOrd="0" destOrd="0" presId="urn:microsoft.com/office/officeart/2008/layout/BendingPictureCaptionList"/>
    <dgm:cxn modelId="{CBD79BF0-57A7-4EF7-934F-E5AB5928637F}" type="presOf" srcId="{DD7022B9-DA3C-47DB-89A9-A083D8896B20}" destId="{ECDBDB93-CF8A-4BD0-9CDA-42CDA250C811}" srcOrd="0" destOrd="0" presId="urn:microsoft.com/office/officeart/2008/layout/BendingPictureCaptionList"/>
    <dgm:cxn modelId="{D2700D5E-F424-434B-8834-5897A98D11DF}" type="presParOf" srcId="{ECDBDB93-CF8A-4BD0-9CDA-42CDA250C811}" destId="{C1C424E1-C550-4839-815A-4ABC4735264C}" srcOrd="0" destOrd="0" presId="urn:microsoft.com/office/officeart/2008/layout/BendingPictureCaptionList"/>
    <dgm:cxn modelId="{4D52572D-738E-4D1E-9BEC-FE65D827B5E2}" type="presParOf" srcId="{C1C424E1-C550-4839-815A-4ABC4735264C}" destId="{88492F19-B283-4163-A943-FA7F0168E2B0}" srcOrd="0" destOrd="0" presId="urn:microsoft.com/office/officeart/2008/layout/BendingPictureCaptionList"/>
    <dgm:cxn modelId="{4415F53D-5145-4D1C-9187-B208A5D33782}" type="presParOf" srcId="{C1C424E1-C550-4839-815A-4ABC4735264C}" destId="{072D684E-A805-42E2-AF53-332E7B6C5FDA}" srcOrd="1" destOrd="0" presId="urn:microsoft.com/office/officeart/2008/layout/BendingPictureCaptionList"/>
    <dgm:cxn modelId="{EEA2CB2C-A53B-4B3C-89EC-07944BF10295}" type="presParOf" srcId="{ECDBDB93-CF8A-4BD0-9CDA-42CDA250C811}" destId="{1F7C7C7F-9EE2-47E7-90ED-0725556CAB6A}" srcOrd="1" destOrd="0" presId="urn:microsoft.com/office/officeart/2008/layout/BendingPictureCaptionList"/>
    <dgm:cxn modelId="{1F42F181-0E3A-40C7-A28B-877EF9C920AF}" type="presParOf" srcId="{ECDBDB93-CF8A-4BD0-9CDA-42CDA250C811}" destId="{9A0E67ED-F5C0-4807-996B-641FA87F4C2B}" srcOrd="2" destOrd="0" presId="urn:microsoft.com/office/officeart/2008/layout/BendingPictureCaptionList"/>
    <dgm:cxn modelId="{A4AF8245-286F-4AEB-986A-952E647A1E1F}" type="presParOf" srcId="{9A0E67ED-F5C0-4807-996B-641FA87F4C2B}" destId="{EB70F49A-1188-4B48-A2EE-F621544648E7}" srcOrd="0" destOrd="0" presId="urn:microsoft.com/office/officeart/2008/layout/BendingPictureCaptionList"/>
    <dgm:cxn modelId="{9E925D62-8932-4257-843C-162634560BDE}" type="presParOf" srcId="{9A0E67ED-F5C0-4807-996B-641FA87F4C2B}" destId="{79BA1F1F-0078-42B4-B8E9-2581E1057FD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3C09AB-6C90-4423-973B-0569F0CC80C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5_1" csCatId="accent5" phldr="0"/>
      <dgm:spPr/>
      <dgm:t>
        <a:bodyPr/>
        <a:lstStyle/>
        <a:p>
          <a:endParaRPr lang="en-US"/>
        </a:p>
      </dgm:t>
    </dgm:pt>
    <dgm:pt modelId="{5C5CCECB-A021-45D8-8717-640D7D981526}">
      <dgm:prSet phldrT="[Text]" phldr="1"/>
      <dgm:spPr/>
      <dgm:t>
        <a:bodyPr/>
        <a:lstStyle/>
        <a:p>
          <a:endParaRPr lang="en-US" dirty="0"/>
        </a:p>
      </dgm:t>
    </dgm:pt>
    <dgm:pt modelId="{DABC5CF0-8464-4E10-BE41-DA28E1F1E018}" type="parTrans" cxnId="{51C6C31D-D053-484B-AB7A-406347BD6B5D}">
      <dgm:prSet/>
      <dgm:spPr/>
      <dgm:t>
        <a:bodyPr/>
        <a:lstStyle/>
        <a:p>
          <a:endParaRPr lang="en-US"/>
        </a:p>
      </dgm:t>
    </dgm:pt>
    <dgm:pt modelId="{4FDA30AC-138C-4070-8EDC-7653B80CE3F0}" type="sibTrans" cxnId="{51C6C31D-D053-484B-AB7A-406347BD6B5D}">
      <dgm:prSet/>
      <dgm:spPr/>
      <dgm:t>
        <a:bodyPr/>
        <a:lstStyle/>
        <a:p>
          <a:endParaRPr lang="en-US"/>
        </a:p>
      </dgm:t>
    </dgm:pt>
    <dgm:pt modelId="{C872AB2D-E8A8-4773-BD02-9B92997276A6}" type="pres">
      <dgm:prSet presAssocID="{653C09AB-6C90-4423-973B-0569F0CC80CD}" presName="Name0" presStyleCnt="0">
        <dgm:presLayoutVars>
          <dgm:chMax/>
          <dgm:chPref/>
          <dgm:dir/>
          <dgm:animLvl val="lvl"/>
        </dgm:presLayoutVars>
      </dgm:prSet>
      <dgm:spPr/>
    </dgm:pt>
    <dgm:pt modelId="{ABFD522C-FC4D-4D75-87D3-D27B25E85272}" type="pres">
      <dgm:prSet presAssocID="{5C5CCECB-A021-45D8-8717-640D7D981526}" presName="composite" presStyleCnt="0"/>
      <dgm:spPr/>
    </dgm:pt>
    <dgm:pt modelId="{873FE591-F0DF-4268-9BE6-5707E4AA88AB}" type="pres">
      <dgm:prSet presAssocID="{5C5CCECB-A021-45D8-8717-640D7D981526}" presName="ParentAccentShape" presStyleLbl="trBgShp" presStyleIdx="0" presStyleCnt="1"/>
      <dgm:spPr>
        <a:solidFill>
          <a:srgbClr val="B4C7E7">
            <a:alpha val="40000"/>
          </a:srgbClr>
        </a:solidFill>
        <a:ln>
          <a:solidFill>
            <a:srgbClr val="9ECDC4"/>
          </a:solidFill>
        </a:ln>
      </dgm:spPr>
    </dgm:pt>
    <dgm:pt modelId="{1997E5C3-3E3B-445A-913D-0C3E03DAF6B7}" type="pres">
      <dgm:prSet presAssocID="{5C5CCECB-A021-45D8-8717-640D7D98152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E1D6057-939D-445F-B194-B24BED2C98D5}" type="pres">
      <dgm:prSet presAssocID="{5C5CCECB-A021-45D8-8717-640D7D981526}" presName="ChildText" presStyleLbl="revTx" presStyleIdx="1" presStyleCnt="2">
        <dgm:presLayoutVars>
          <dgm:chMax val="0"/>
          <dgm:chPref val="0"/>
        </dgm:presLayoutVars>
      </dgm:prSet>
      <dgm:spPr/>
    </dgm:pt>
    <dgm:pt modelId="{27D4D710-35C0-443F-B395-EA4210F41346}" type="pres">
      <dgm:prSet presAssocID="{5C5CCECB-A021-45D8-8717-640D7D981526}" presName="ChildAccentShape" presStyleLbl="trBgShp" presStyleIdx="0" presStyleCnt="1"/>
      <dgm:spPr/>
    </dgm:pt>
    <dgm:pt modelId="{9C05CB9D-9087-4994-BB46-4C11834C883D}" type="pres">
      <dgm:prSet presAssocID="{5C5CCECB-A021-45D8-8717-640D7D981526}" presName="Image" presStyleLbl="alignImgPlace1" presStyleIdx="0" presStyleCnt="1"/>
      <dgm:spPr>
        <a:solidFill>
          <a:srgbClr val="A16763"/>
        </a:solidFill>
        <a:ln w="76200">
          <a:solidFill>
            <a:srgbClr val="603D3A"/>
          </a:solidFill>
        </a:ln>
      </dgm:spPr>
    </dgm:pt>
  </dgm:ptLst>
  <dgm:cxnLst>
    <dgm:cxn modelId="{51C6C31D-D053-484B-AB7A-406347BD6B5D}" srcId="{653C09AB-6C90-4423-973B-0569F0CC80CD}" destId="{5C5CCECB-A021-45D8-8717-640D7D981526}" srcOrd="0" destOrd="0" parTransId="{DABC5CF0-8464-4E10-BE41-DA28E1F1E018}" sibTransId="{4FDA30AC-138C-4070-8EDC-7653B80CE3F0}"/>
    <dgm:cxn modelId="{126D7959-BC7A-42D7-AD6C-FC6F1C6830AE}" type="presOf" srcId="{5C5CCECB-A021-45D8-8717-640D7D981526}" destId="{1997E5C3-3E3B-445A-913D-0C3E03DAF6B7}" srcOrd="0" destOrd="0" presId="urn:microsoft.com/office/officeart/2009/3/layout/SnapshotPictureList"/>
    <dgm:cxn modelId="{DD50AFD3-CD76-4138-A59B-734010314CB3}" type="presOf" srcId="{653C09AB-6C90-4423-973B-0569F0CC80CD}" destId="{C872AB2D-E8A8-4773-BD02-9B92997276A6}" srcOrd="0" destOrd="0" presId="urn:microsoft.com/office/officeart/2009/3/layout/SnapshotPictureList"/>
    <dgm:cxn modelId="{EE3E9232-E8FE-495C-8306-333A24944AF7}" type="presParOf" srcId="{C872AB2D-E8A8-4773-BD02-9B92997276A6}" destId="{ABFD522C-FC4D-4D75-87D3-D27B25E85272}" srcOrd="0" destOrd="0" presId="urn:microsoft.com/office/officeart/2009/3/layout/SnapshotPictureList"/>
    <dgm:cxn modelId="{7F5C0933-1430-4BDA-8899-40A97DA25B07}" type="presParOf" srcId="{ABFD522C-FC4D-4D75-87D3-D27B25E85272}" destId="{873FE591-F0DF-4268-9BE6-5707E4AA88AB}" srcOrd="0" destOrd="0" presId="urn:microsoft.com/office/officeart/2009/3/layout/SnapshotPictureList"/>
    <dgm:cxn modelId="{BFDAD23B-26ED-4169-8E15-AF6BCC8DABCB}" type="presParOf" srcId="{ABFD522C-FC4D-4D75-87D3-D27B25E85272}" destId="{1997E5C3-3E3B-445A-913D-0C3E03DAF6B7}" srcOrd="1" destOrd="0" presId="urn:microsoft.com/office/officeart/2009/3/layout/SnapshotPictureList"/>
    <dgm:cxn modelId="{3CCA1C85-CCF9-4BD2-820A-EA33717DF0AB}" type="presParOf" srcId="{ABFD522C-FC4D-4D75-87D3-D27B25E85272}" destId="{AE1D6057-939D-445F-B194-B24BED2C98D5}" srcOrd="2" destOrd="0" presId="urn:microsoft.com/office/officeart/2009/3/layout/SnapshotPictureList"/>
    <dgm:cxn modelId="{66E2DE34-02AE-43ED-98E6-49D839FF1EBE}" type="presParOf" srcId="{ABFD522C-FC4D-4D75-87D3-D27B25E85272}" destId="{27D4D710-35C0-443F-B395-EA4210F41346}" srcOrd="3" destOrd="0" presId="urn:microsoft.com/office/officeart/2009/3/layout/SnapshotPictureList"/>
    <dgm:cxn modelId="{9665BC46-D97B-4587-BA83-FFC1C96C07EB}" type="presParOf" srcId="{ABFD522C-FC4D-4D75-87D3-D27B25E85272}" destId="{9C05CB9D-9087-4994-BB46-4C11834C883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3C09AB-6C90-4423-973B-0569F0CC80C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5_1" csCatId="accent5" phldr="0"/>
      <dgm:spPr/>
      <dgm:t>
        <a:bodyPr/>
        <a:lstStyle/>
        <a:p>
          <a:endParaRPr lang="en-US"/>
        </a:p>
      </dgm:t>
    </dgm:pt>
    <dgm:pt modelId="{5C5CCECB-A021-45D8-8717-640D7D981526}">
      <dgm:prSet phldrT="[Text]" phldr="1"/>
      <dgm:spPr/>
      <dgm:t>
        <a:bodyPr/>
        <a:lstStyle/>
        <a:p>
          <a:endParaRPr lang="en-US" dirty="0"/>
        </a:p>
      </dgm:t>
    </dgm:pt>
    <dgm:pt modelId="{DABC5CF0-8464-4E10-BE41-DA28E1F1E018}" type="parTrans" cxnId="{51C6C31D-D053-484B-AB7A-406347BD6B5D}">
      <dgm:prSet/>
      <dgm:spPr/>
      <dgm:t>
        <a:bodyPr/>
        <a:lstStyle/>
        <a:p>
          <a:endParaRPr lang="en-US"/>
        </a:p>
      </dgm:t>
    </dgm:pt>
    <dgm:pt modelId="{4FDA30AC-138C-4070-8EDC-7653B80CE3F0}" type="sibTrans" cxnId="{51C6C31D-D053-484B-AB7A-406347BD6B5D}">
      <dgm:prSet/>
      <dgm:spPr/>
      <dgm:t>
        <a:bodyPr/>
        <a:lstStyle/>
        <a:p>
          <a:endParaRPr lang="en-US"/>
        </a:p>
      </dgm:t>
    </dgm:pt>
    <dgm:pt modelId="{C872AB2D-E8A8-4773-BD02-9B92997276A6}" type="pres">
      <dgm:prSet presAssocID="{653C09AB-6C90-4423-973B-0569F0CC80CD}" presName="Name0" presStyleCnt="0">
        <dgm:presLayoutVars>
          <dgm:chMax/>
          <dgm:chPref/>
          <dgm:dir/>
          <dgm:animLvl val="lvl"/>
        </dgm:presLayoutVars>
      </dgm:prSet>
      <dgm:spPr/>
    </dgm:pt>
    <dgm:pt modelId="{ABFD522C-FC4D-4D75-87D3-D27B25E85272}" type="pres">
      <dgm:prSet presAssocID="{5C5CCECB-A021-45D8-8717-640D7D981526}" presName="composite" presStyleCnt="0"/>
      <dgm:spPr/>
    </dgm:pt>
    <dgm:pt modelId="{873FE591-F0DF-4268-9BE6-5707E4AA88AB}" type="pres">
      <dgm:prSet presAssocID="{5C5CCECB-A021-45D8-8717-640D7D981526}" presName="ParentAccentShape" presStyleLbl="trBgShp" presStyleIdx="0" presStyleCnt="1"/>
      <dgm:spPr>
        <a:solidFill>
          <a:srgbClr val="B7C1BC"/>
        </a:solidFill>
        <a:ln>
          <a:noFill/>
        </a:ln>
      </dgm:spPr>
    </dgm:pt>
    <dgm:pt modelId="{1997E5C3-3E3B-445A-913D-0C3E03DAF6B7}" type="pres">
      <dgm:prSet presAssocID="{5C5CCECB-A021-45D8-8717-640D7D981526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E1D6057-939D-445F-B194-B24BED2C98D5}" type="pres">
      <dgm:prSet presAssocID="{5C5CCECB-A021-45D8-8717-640D7D981526}" presName="ChildText" presStyleLbl="revTx" presStyleIdx="1" presStyleCnt="2">
        <dgm:presLayoutVars>
          <dgm:chMax val="0"/>
          <dgm:chPref val="0"/>
        </dgm:presLayoutVars>
      </dgm:prSet>
      <dgm:spPr/>
    </dgm:pt>
    <dgm:pt modelId="{27D4D710-35C0-443F-B395-EA4210F41346}" type="pres">
      <dgm:prSet presAssocID="{5C5CCECB-A021-45D8-8717-640D7D981526}" presName="ChildAccentShape" presStyleLbl="trBgShp" presStyleIdx="0" presStyleCnt="1"/>
      <dgm:spPr/>
    </dgm:pt>
    <dgm:pt modelId="{9C05CB9D-9087-4994-BB46-4C11834C883D}" type="pres">
      <dgm:prSet presAssocID="{5C5CCECB-A021-45D8-8717-640D7D981526}" presName="Image" presStyleLbl="alignImgPlace1" presStyleIdx="0" presStyleCnt="1"/>
      <dgm:spPr>
        <a:solidFill>
          <a:srgbClr val="713530"/>
        </a:solidFill>
        <a:ln w="76200">
          <a:noFill/>
        </a:ln>
      </dgm:spPr>
    </dgm:pt>
  </dgm:ptLst>
  <dgm:cxnLst>
    <dgm:cxn modelId="{51C6C31D-D053-484B-AB7A-406347BD6B5D}" srcId="{653C09AB-6C90-4423-973B-0569F0CC80CD}" destId="{5C5CCECB-A021-45D8-8717-640D7D981526}" srcOrd="0" destOrd="0" parTransId="{DABC5CF0-8464-4E10-BE41-DA28E1F1E018}" sibTransId="{4FDA30AC-138C-4070-8EDC-7653B80CE3F0}"/>
    <dgm:cxn modelId="{126D7959-BC7A-42D7-AD6C-FC6F1C6830AE}" type="presOf" srcId="{5C5CCECB-A021-45D8-8717-640D7D981526}" destId="{1997E5C3-3E3B-445A-913D-0C3E03DAF6B7}" srcOrd="0" destOrd="0" presId="urn:microsoft.com/office/officeart/2009/3/layout/SnapshotPictureList"/>
    <dgm:cxn modelId="{DD50AFD3-CD76-4138-A59B-734010314CB3}" type="presOf" srcId="{653C09AB-6C90-4423-973B-0569F0CC80CD}" destId="{C872AB2D-E8A8-4773-BD02-9B92997276A6}" srcOrd="0" destOrd="0" presId="urn:microsoft.com/office/officeart/2009/3/layout/SnapshotPictureList"/>
    <dgm:cxn modelId="{EE3E9232-E8FE-495C-8306-333A24944AF7}" type="presParOf" srcId="{C872AB2D-E8A8-4773-BD02-9B92997276A6}" destId="{ABFD522C-FC4D-4D75-87D3-D27B25E85272}" srcOrd="0" destOrd="0" presId="urn:microsoft.com/office/officeart/2009/3/layout/SnapshotPictureList"/>
    <dgm:cxn modelId="{7F5C0933-1430-4BDA-8899-40A97DA25B07}" type="presParOf" srcId="{ABFD522C-FC4D-4D75-87D3-D27B25E85272}" destId="{873FE591-F0DF-4268-9BE6-5707E4AA88AB}" srcOrd="0" destOrd="0" presId="urn:microsoft.com/office/officeart/2009/3/layout/SnapshotPictureList"/>
    <dgm:cxn modelId="{BFDAD23B-26ED-4169-8E15-AF6BCC8DABCB}" type="presParOf" srcId="{ABFD522C-FC4D-4D75-87D3-D27B25E85272}" destId="{1997E5C3-3E3B-445A-913D-0C3E03DAF6B7}" srcOrd="1" destOrd="0" presId="urn:microsoft.com/office/officeart/2009/3/layout/SnapshotPictureList"/>
    <dgm:cxn modelId="{3CCA1C85-CCF9-4BD2-820A-EA33717DF0AB}" type="presParOf" srcId="{ABFD522C-FC4D-4D75-87D3-D27B25E85272}" destId="{AE1D6057-939D-445F-B194-B24BED2C98D5}" srcOrd="2" destOrd="0" presId="urn:microsoft.com/office/officeart/2009/3/layout/SnapshotPictureList"/>
    <dgm:cxn modelId="{66E2DE34-02AE-43ED-98E6-49D839FF1EBE}" type="presParOf" srcId="{ABFD522C-FC4D-4D75-87D3-D27B25E85272}" destId="{27D4D710-35C0-443F-B395-EA4210F41346}" srcOrd="3" destOrd="0" presId="urn:microsoft.com/office/officeart/2009/3/layout/SnapshotPictureList"/>
    <dgm:cxn modelId="{9665BC46-D97B-4587-BA83-FFC1C96C07EB}" type="presParOf" srcId="{ABFD522C-FC4D-4D75-87D3-D27B25E85272}" destId="{9C05CB9D-9087-4994-BB46-4C11834C883D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7022B9-DA3C-47DB-89A9-A083D8896B2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4EFDA-E246-4B6A-B6FA-49032FA4D6DD}">
      <dgm:prSet phldrT="[Text]" phldr="1"/>
      <dgm:spPr>
        <a:solidFill>
          <a:schemeClr val="bg1"/>
        </a:solidFill>
        <a:ln w="57150">
          <a:solidFill>
            <a:srgbClr val="603D3A"/>
          </a:solidFill>
        </a:ln>
      </dgm:spPr>
      <dgm:t>
        <a:bodyPr/>
        <a:lstStyle/>
        <a:p>
          <a:endParaRPr lang="en-US"/>
        </a:p>
      </dgm:t>
    </dgm:pt>
    <dgm:pt modelId="{52A30C13-FD05-43A7-BACA-C8D484597AF2}" type="parTrans" cxnId="{00C4EB3E-C513-4B9C-B554-752EDFF01C58}">
      <dgm:prSet/>
      <dgm:spPr/>
      <dgm:t>
        <a:bodyPr/>
        <a:lstStyle/>
        <a:p>
          <a:endParaRPr lang="en-US"/>
        </a:p>
      </dgm:t>
    </dgm:pt>
    <dgm:pt modelId="{3F2AF79D-00DC-4C8B-BC44-B54FB21CEBFA}" type="sibTrans" cxnId="{00C4EB3E-C513-4B9C-B554-752EDFF01C58}">
      <dgm:prSet/>
      <dgm:spPr/>
      <dgm:t>
        <a:bodyPr/>
        <a:lstStyle/>
        <a:p>
          <a:endParaRPr lang="en-US"/>
        </a:p>
      </dgm:t>
    </dgm:pt>
    <dgm:pt modelId="{B234D225-0C0D-4692-8FB4-EA088A21143F}">
      <dgm:prSet phldrT="[Text]" phldr="1"/>
      <dgm:spPr>
        <a:solidFill>
          <a:schemeClr val="bg1"/>
        </a:solidFill>
        <a:ln w="57150">
          <a:solidFill>
            <a:srgbClr val="8E544D"/>
          </a:solidFill>
        </a:ln>
      </dgm:spPr>
      <dgm:t>
        <a:bodyPr/>
        <a:lstStyle/>
        <a:p>
          <a:endParaRPr lang="en-US"/>
        </a:p>
      </dgm:t>
    </dgm:pt>
    <dgm:pt modelId="{A1E6ABB6-4067-4462-BB11-EB424042944E}" type="parTrans" cxnId="{1A5D942B-7933-413E-84A6-2D31EB59E2A9}">
      <dgm:prSet/>
      <dgm:spPr/>
      <dgm:t>
        <a:bodyPr/>
        <a:lstStyle/>
        <a:p>
          <a:endParaRPr lang="en-US"/>
        </a:p>
      </dgm:t>
    </dgm:pt>
    <dgm:pt modelId="{554ABF7B-48B3-4539-89F4-E5A2E857DD32}" type="sibTrans" cxnId="{1A5D942B-7933-413E-84A6-2D31EB59E2A9}">
      <dgm:prSet/>
      <dgm:spPr/>
      <dgm:t>
        <a:bodyPr/>
        <a:lstStyle/>
        <a:p>
          <a:endParaRPr lang="en-US"/>
        </a:p>
      </dgm:t>
    </dgm:pt>
    <dgm:pt modelId="{ECDBDB93-CF8A-4BD0-9CDA-42CDA250C811}" type="pres">
      <dgm:prSet presAssocID="{DD7022B9-DA3C-47DB-89A9-A083D8896B20}" presName="Name0" presStyleCnt="0">
        <dgm:presLayoutVars>
          <dgm:dir/>
          <dgm:resizeHandles val="exact"/>
        </dgm:presLayoutVars>
      </dgm:prSet>
      <dgm:spPr/>
    </dgm:pt>
    <dgm:pt modelId="{C1C424E1-C550-4839-815A-4ABC4735264C}" type="pres">
      <dgm:prSet presAssocID="{D564EFDA-E246-4B6A-B6FA-49032FA4D6DD}" presName="composite" presStyleCnt="0"/>
      <dgm:spPr/>
    </dgm:pt>
    <dgm:pt modelId="{88492F19-B283-4163-A943-FA7F0168E2B0}" type="pres">
      <dgm:prSet presAssocID="{D564EFDA-E246-4B6A-B6FA-49032FA4D6DD}" presName="rect1" presStyleLbl="bgImgPlace1" presStyleIdx="0" presStyleCnt="2"/>
      <dgm:spPr>
        <a:prstGeom prst="flowChartConnector">
          <a:avLst/>
        </a:prstGeom>
        <a:solidFill>
          <a:srgbClr val="713530"/>
        </a:solidFill>
      </dgm:spPr>
    </dgm:pt>
    <dgm:pt modelId="{072D684E-A805-42E2-AF53-332E7B6C5FDA}" type="pres">
      <dgm:prSet presAssocID="{D564EFDA-E246-4B6A-B6FA-49032FA4D6DD}" presName="wedgeRectCallout1" presStyleLbl="node1" presStyleIdx="0" presStyleCnt="2" custScaleX="51517" custScaleY="68385">
        <dgm:presLayoutVars>
          <dgm:bulletEnabled val="1"/>
        </dgm:presLayoutVars>
      </dgm:prSet>
      <dgm:spPr/>
    </dgm:pt>
    <dgm:pt modelId="{1F7C7C7F-9EE2-47E7-90ED-0725556CAB6A}" type="pres">
      <dgm:prSet presAssocID="{3F2AF79D-00DC-4C8B-BC44-B54FB21CEBFA}" presName="sibTrans" presStyleCnt="0"/>
      <dgm:spPr/>
    </dgm:pt>
    <dgm:pt modelId="{9A0E67ED-F5C0-4807-996B-641FA87F4C2B}" type="pres">
      <dgm:prSet presAssocID="{B234D225-0C0D-4692-8FB4-EA088A21143F}" presName="composite" presStyleCnt="0"/>
      <dgm:spPr/>
    </dgm:pt>
    <dgm:pt modelId="{EB70F49A-1188-4B48-A2EE-F621544648E7}" type="pres">
      <dgm:prSet presAssocID="{B234D225-0C0D-4692-8FB4-EA088A21143F}" presName="rect1" presStyleLbl="bgImgPlace1" presStyleIdx="1" presStyleCnt="2"/>
      <dgm:spPr>
        <a:prstGeom prst="flowChartConnector">
          <a:avLst/>
        </a:prstGeom>
        <a:solidFill>
          <a:srgbClr val="713530"/>
        </a:solidFill>
      </dgm:spPr>
    </dgm:pt>
    <dgm:pt modelId="{79BA1F1F-0078-42B4-B8E9-2581E1057FD7}" type="pres">
      <dgm:prSet presAssocID="{B234D225-0C0D-4692-8FB4-EA088A21143F}" presName="wedgeRectCallout1" presStyleLbl="node1" presStyleIdx="1" presStyleCnt="2" custScaleX="53111" custScaleY="66924">
        <dgm:presLayoutVars>
          <dgm:bulletEnabled val="1"/>
        </dgm:presLayoutVars>
      </dgm:prSet>
      <dgm:spPr/>
    </dgm:pt>
  </dgm:ptLst>
  <dgm:cxnLst>
    <dgm:cxn modelId="{1A5D942B-7933-413E-84A6-2D31EB59E2A9}" srcId="{DD7022B9-DA3C-47DB-89A9-A083D8896B20}" destId="{B234D225-0C0D-4692-8FB4-EA088A21143F}" srcOrd="1" destOrd="0" parTransId="{A1E6ABB6-4067-4462-BB11-EB424042944E}" sibTransId="{554ABF7B-48B3-4539-89F4-E5A2E857DD32}"/>
    <dgm:cxn modelId="{00C4EB3E-C513-4B9C-B554-752EDFF01C58}" srcId="{DD7022B9-DA3C-47DB-89A9-A083D8896B20}" destId="{D564EFDA-E246-4B6A-B6FA-49032FA4D6DD}" srcOrd="0" destOrd="0" parTransId="{52A30C13-FD05-43A7-BACA-C8D484597AF2}" sibTransId="{3F2AF79D-00DC-4C8B-BC44-B54FB21CEBFA}"/>
    <dgm:cxn modelId="{0AEFA7B9-1516-4818-BC8F-BD75B06DDE41}" type="presOf" srcId="{B234D225-0C0D-4692-8FB4-EA088A21143F}" destId="{79BA1F1F-0078-42B4-B8E9-2581E1057FD7}" srcOrd="0" destOrd="0" presId="urn:microsoft.com/office/officeart/2008/layout/BendingPictureCaptionList"/>
    <dgm:cxn modelId="{07E5C6D4-9720-4458-A1CE-12435C86358F}" type="presOf" srcId="{D564EFDA-E246-4B6A-B6FA-49032FA4D6DD}" destId="{072D684E-A805-42E2-AF53-332E7B6C5FDA}" srcOrd="0" destOrd="0" presId="urn:microsoft.com/office/officeart/2008/layout/BendingPictureCaptionList"/>
    <dgm:cxn modelId="{CBD79BF0-57A7-4EF7-934F-E5AB5928637F}" type="presOf" srcId="{DD7022B9-DA3C-47DB-89A9-A083D8896B20}" destId="{ECDBDB93-CF8A-4BD0-9CDA-42CDA250C811}" srcOrd="0" destOrd="0" presId="urn:microsoft.com/office/officeart/2008/layout/BendingPictureCaptionList"/>
    <dgm:cxn modelId="{D2700D5E-F424-434B-8834-5897A98D11DF}" type="presParOf" srcId="{ECDBDB93-CF8A-4BD0-9CDA-42CDA250C811}" destId="{C1C424E1-C550-4839-815A-4ABC4735264C}" srcOrd="0" destOrd="0" presId="urn:microsoft.com/office/officeart/2008/layout/BendingPictureCaptionList"/>
    <dgm:cxn modelId="{4D52572D-738E-4D1E-9BEC-FE65D827B5E2}" type="presParOf" srcId="{C1C424E1-C550-4839-815A-4ABC4735264C}" destId="{88492F19-B283-4163-A943-FA7F0168E2B0}" srcOrd="0" destOrd="0" presId="urn:microsoft.com/office/officeart/2008/layout/BendingPictureCaptionList"/>
    <dgm:cxn modelId="{4415F53D-5145-4D1C-9187-B208A5D33782}" type="presParOf" srcId="{C1C424E1-C550-4839-815A-4ABC4735264C}" destId="{072D684E-A805-42E2-AF53-332E7B6C5FDA}" srcOrd="1" destOrd="0" presId="urn:microsoft.com/office/officeart/2008/layout/BendingPictureCaptionList"/>
    <dgm:cxn modelId="{EEA2CB2C-A53B-4B3C-89EC-07944BF10295}" type="presParOf" srcId="{ECDBDB93-CF8A-4BD0-9CDA-42CDA250C811}" destId="{1F7C7C7F-9EE2-47E7-90ED-0725556CAB6A}" srcOrd="1" destOrd="0" presId="urn:microsoft.com/office/officeart/2008/layout/BendingPictureCaptionList"/>
    <dgm:cxn modelId="{1F42F181-0E3A-40C7-A28B-877EF9C920AF}" type="presParOf" srcId="{ECDBDB93-CF8A-4BD0-9CDA-42CDA250C811}" destId="{9A0E67ED-F5C0-4807-996B-641FA87F4C2B}" srcOrd="2" destOrd="0" presId="urn:microsoft.com/office/officeart/2008/layout/BendingPictureCaptionList"/>
    <dgm:cxn modelId="{A4AF8245-286F-4AEB-986A-952E647A1E1F}" type="presParOf" srcId="{9A0E67ED-F5C0-4807-996B-641FA87F4C2B}" destId="{EB70F49A-1188-4B48-A2EE-F621544648E7}" srcOrd="0" destOrd="0" presId="urn:microsoft.com/office/officeart/2008/layout/BendingPictureCaptionList"/>
    <dgm:cxn modelId="{9E925D62-8932-4257-843C-162634560BDE}" type="presParOf" srcId="{9A0E67ED-F5C0-4807-996B-641FA87F4C2B}" destId="{79BA1F1F-0078-42B4-B8E9-2581E1057FD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C51476-1523-4659-B5EF-7D9222C24880}" type="doc">
      <dgm:prSet loTypeId="urn:microsoft.com/office/officeart/2009/layout/CircleArrowProcess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2FBA00B-F67F-41EB-B2BF-B30E53065AB8}">
      <dgm:prSet phldrT="[Text]" phldr="1"/>
      <dgm:spPr/>
      <dgm:t>
        <a:bodyPr/>
        <a:lstStyle/>
        <a:p>
          <a:endParaRPr lang="en-US" dirty="0"/>
        </a:p>
      </dgm:t>
    </dgm:pt>
    <dgm:pt modelId="{EC76E04B-5EED-49B8-90D0-DF3DA112622C}" type="parTrans" cxnId="{EBF3AD1D-C939-41E7-BB8C-8AD76257ABA1}">
      <dgm:prSet/>
      <dgm:spPr/>
      <dgm:t>
        <a:bodyPr/>
        <a:lstStyle/>
        <a:p>
          <a:endParaRPr lang="en-US"/>
        </a:p>
      </dgm:t>
    </dgm:pt>
    <dgm:pt modelId="{312B8975-B8FA-4180-B56A-B36ED2B02B80}" type="sibTrans" cxnId="{EBF3AD1D-C939-41E7-BB8C-8AD76257ABA1}">
      <dgm:prSet/>
      <dgm:spPr/>
      <dgm:t>
        <a:bodyPr/>
        <a:lstStyle/>
        <a:p>
          <a:endParaRPr lang="en-US"/>
        </a:p>
      </dgm:t>
    </dgm:pt>
    <dgm:pt modelId="{491B844C-796F-49BF-BD8F-22E06476F8E3}" type="pres">
      <dgm:prSet presAssocID="{EEC51476-1523-4659-B5EF-7D9222C2488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39A62780-7477-42B1-A6C2-B4908373A160}" type="pres">
      <dgm:prSet presAssocID="{02FBA00B-F67F-41EB-B2BF-B30E53065AB8}" presName="Accent1" presStyleCnt="0"/>
      <dgm:spPr/>
    </dgm:pt>
    <dgm:pt modelId="{CE682D6B-97EC-446B-BAA8-2C87AB766E2E}" type="pres">
      <dgm:prSet presAssocID="{02FBA00B-F67F-41EB-B2BF-B30E53065AB8}" presName="Accent" presStyleLbl="node1" presStyleIdx="0" presStyleCnt="1" custAng="20682119" custLinFactNeighborX="-15048" custLinFactNeighborY="-6910"/>
      <dgm:spPr>
        <a:solidFill>
          <a:srgbClr val="713530"/>
        </a:solidFill>
      </dgm:spPr>
    </dgm:pt>
    <dgm:pt modelId="{B3836D53-3C73-41B9-88A3-E9BFE062B626}" type="pres">
      <dgm:prSet presAssocID="{02FBA00B-F67F-41EB-B2BF-B30E53065AB8}" presName="Parent1" presStyleLbl="revTx" presStyleIdx="0" presStyleCnt="1" custLinFactX="235" custLinFactY="-2562" custLinFactNeighborX="10000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22A0441C-554E-4047-9458-0E439890E1C1}" type="presOf" srcId="{02FBA00B-F67F-41EB-B2BF-B30E53065AB8}" destId="{B3836D53-3C73-41B9-88A3-E9BFE062B626}" srcOrd="0" destOrd="0" presId="urn:microsoft.com/office/officeart/2009/layout/CircleArrowProcess"/>
    <dgm:cxn modelId="{EBF3AD1D-C939-41E7-BB8C-8AD76257ABA1}" srcId="{EEC51476-1523-4659-B5EF-7D9222C24880}" destId="{02FBA00B-F67F-41EB-B2BF-B30E53065AB8}" srcOrd="0" destOrd="0" parTransId="{EC76E04B-5EED-49B8-90D0-DF3DA112622C}" sibTransId="{312B8975-B8FA-4180-B56A-B36ED2B02B80}"/>
    <dgm:cxn modelId="{7E60F8CB-718D-467A-9502-EF15B5165FBC}" type="presOf" srcId="{EEC51476-1523-4659-B5EF-7D9222C24880}" destId="{491B844C-796F-49BF-BD8F-22E06476F8E3}" srcOrd="0" destOrd="0" presId="urn:microsoft.com/office/officeart/2009/layout/CircleArrowProcess"/>
    <dgm:cxn modelId="{DE8CCE13-A0F6-46BC-BBBF-4075A9818FC3}" type="presParOf" srcId="{491B844C-796F-49BF-BD8F-22E06476F8E3}" destId="{39A62780-7477-42B1-A6C2-B4908373A160}" srcOrd="0" destOrd="0" presId="urn:microsoft.com/office/officeart/2009/layout/CircleArrowProcess"/>
    <dgm:cxn modelId="{80D42B19-6DF6-4BD9-88E1-31BB1D0B1A07}" type="presParOf" srcId="{39A62780-7477-42B1-A6C2-B4908373A160}" destId="{CE682D6B-97EC-446B-BAA8-2C87AB766E2E}" srcOrd="0" destOrd="0" presId="urn:microsoft.com/office/officeart/2009/layout/CircleArrowProcess"/>
    <dgm:cxn modelId="{DBF81944-5CDE-441C-B2A3-8CA1B2D49C50}" type="presParOf" srcId="{491B844C-796F-49BF-BD8F-22E06476F8E3}" destId="{B3836D53-3C73-41B9-88A3-E9BFE062B626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C51476-1523-4659-B5EF-7D9222C24880}" type="doc">
      <dgm:prSet loTypeId="urn:microsoft.com/office/officeart/2009/layout/CircleArrowProcess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2FBA00B-F67F-41EB-B2BF-B30E53065AB8}">
      <dgm:prSet phldrT="[Text]" phldr="1"/>
      <dgm:spPr/>
      <dgm:t>
        <a:bodyPr/>
        <a:lstStyle/>
        <a:p>
          <a:endParaRPr lang="en-US" dirty="0"/>
        </a:p>
      </dgm:t>
    </dgm:pt>
    <dgm:pt modelId="{EC76E04B-5EED-49B8-90D0-DF3DA112622C}" type="parTrans" cxnId="{EBF3AD1D-C939-41E7-BB8C-8AD76257ABA1}">
      <dgm:prSet/>
      <dgm:spPr/>
      <dgm:t>
        <a:bodyPr/>
        <a:lstStyle/>
        <a:p>
          <a:endParaRPr lang="en-US"/>
        </a:p>
      </dgm:t>
    </dgm:pt>
    <dgm:pt modelId="{312B8975-B8FA-4180-B56A-B36ED2B02B80}" type="sibTrans" cxnId="{EBF3AD1D-C939-41E7-BB8C-8AD76257ABA1}">
      <dgm:prSet/>
      <dgm:spPr/>
      <dgm:t>
        <a:bodyPr/>
        <a:lstStyle/>
        <a:p>
          <a:endParaRPr lang="en-US"/>
        </a:p>
      </dgm:t>
    </dgm:pt>
    <dgm:pt modelId="{491B844C-796F-49BF-BD8F-22E06476F8E3}" type="pres">
      <dgm:prSet presAssocID="{EEC51476-1523-4659-B5EF-7D9222C2488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39A62780-7477-42B1-A6C2-B4908373A160}" type="pres">
      <dgm:prSet presAssocID="{02FBA00B-F67F-41EB-B2BF-B30E53065AB8}" presName="Accent1" presStyleCnt="0"/>
      <dgm:spPr/>
    </dgm:pt>
    <dgm:pt modelId="{CE682D6B-97EC-446B-BAA8-2C87AB766E2E}" type="pres">
      <dgm:prSet presAssocID="{02FBA00B-F67F-41EB-B2BF-B30E53065AB8}" presName="Accent" presStyleLbl="node1" presStyleIdx="0" presStyleCnt="1" custAng="20682119" custLinFactNeighborX="-15048" custLinFactNeighborY="-6910"/>
      <dgm:spPr>
        <a:solidFill>
          <a:srgbClr val="C7948D"/>
        </a:solidFill>
        <a:ln>
          <a:solidFill>
            <a:srgbClr val="BC615A"/>
          </a:solidFill>
        </a:ln>
      </dgm:spPr>
    </dgm:pt>
    <dgm:pt modelId="{B3836D53-3C73-41B9-88A3-E9BFE062B626}" type="pres">
      <dgm:prSet presAssocID="{02FBA00B-F67F-41EB-B2BF-B30E53065AB8}" presName="Parent1" presStyleLbl="revTx" presStyleIdx="0" presStyleCnt="1" custLinFactX="235" custLinFactY="-2562" custLinFactNeighborX="10000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22A0441C-554E-4047-9458-0E439890E1C1}" type="presOf" srcId="{02FBA00B-F67F-41EB-B2BF-B30E53065AB8}" destId="{B3836D53-3C73-41B9-88A3-E9BFE062B626}" srcOrd="0" destOrd="0" presId="urn:microsoft.com/office/officeart/2009/layout/CircleArrowProcess"/>
    <dgm:cxn modelId="{EBF3AD1D-C939-41E7-BB8C-8AD76257ABA1}" srcId="{EEC51476-1523-4659-B5EF-7D9222C24880}" destId="{02FBA00B-F67F-41EB-B2BF-B30E53065AB8}" srcOrd="0" destOrd="0" parTransId="{EC76E04B-5EED-49B8-90D0-DF3DA112622C}" sibTransId="{312B8975-B8FA-4180-B56A-B36ED2B02B80}"/>
    <dgm:cxn modelId="{7E60F8CB-718D-467A-9502-EF15B5165FBC}" type="presOf" srcId="{EEC51476-1523-4659-B5EF-7D9222C24880}" destId="{491B844C-796F-49BF-BD8F-22E06476F8E3}" srcOrd="0" destOrd="0" presId="urn:microsoft.com/office/officeart/2009/layout/CircleArrowProcess"/>
    <dgm:cxn modelId="{DE8CCE13-A0F6-46BC-BBBF-4075A9818FC3}" type="presParOf" srcId="{491B844C-796F-49BF-BD8F-22E06476F8E3}" destId="{39A62780-7477-42B1-A6C2-B4908373A160}" srcOrd="0" destOrd="0" presId="urn:microsoft.com/office/officeart/2009/layout/CircleArrowProcess"/>
    <dgm:cxn modelId="{80D42B19-6DF6-4BD9-88E1-31BB1D0B1A07}" type="presParOf" srcId="{39A62780-7477-42B1-A6C2-B4908373A160}" destId="{CE682D6B-97EC-446B-BAA8-2C87AB766E2E}" srcOrd="0" destOrd="0" presId="urn:microsoft.com/office/officeart/2009/layout/CircleArrowProcess"/>
    <dgm:cxn modelId="{DBF81944-5CDE-441C-B2A3-8CA1B2D49C50}" type="presParOf" srcId="{491B844C-796F-49BF-BD8F-22E06476F8E3}" destId="{B3836D53-3C73-41B9-88A3-E9BFE062B626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C51476-1523-4659-B5EF-7D9222C24880}" type="doc">
      <dgm:prSet loTypeId="urn:microsoft.com/office/officeart/2009/layout/CircleArrowProcess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2FBA00B-F67F-41EB-B2BF-B30E53065AB8}">
      <dgm:prSet phldrT="[Text]" phldr="1"/>
      <dgm:spPr/>
      <dgm:t>
        <a:bodyPr/>
        <a:lstStyle/>
        <a:p>
          <a:endParaRPr lang="en-US" dirty="0"/>
        </a:p>
      </dgm:t>
    </dgm:pt>
    <dgm:pt modelId="{EC76E04B-5EED-49B8-90D0-DF3DA112622C}" type="parTrans" cxnId="{EBF3AD1D-C939-41E7-BB8C-8AD76257ABA1}">
      <dgm:prSet/>
      <dgm:spPr/>
      <dgm:t>
        <a:bodyPr/>
        <a:lstStyle/>
        <a:p>
          <a:endParaRPr lang="en-US"/>
        </a:p>
      </dgm:t>
    </dgm:pt>
    <dgm:pt modelId="{312B8975-B8FA-4180-B56A-B36ED2B02B80}" type="sibTrans" cxnId="{EBF3AD1D-C939-41E7-BB8C-8AD76257ABA1}">
      <dgm:prSet/>
      <dgm:spPr/>
      <dgm:t>
        <a:bodyPr/>
        <a:lstStyle/>
        <a:p>
          <a:endParaRPr lang="en-US"/>
        </a:p>
      </dgm:t>
    </dgm:pt>
    <dgm:pt modelId="{491B844C-796F-49BF-BD8F-22E06476F8E3}" type="pres">
      <dgm:prSet presAssocID="{EEC51476-1523-4659-B5EF-7D9222C2488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39A62780-7477-42B1-A6C2-B4908373A160}" type="pres">
      <dgm:prSet presAssocID="{02FBA00B-F67F-41EB-B2BF-B30E53065AB8}" presName="Accent1" presStyleCnt="0"/>
      <dgm:spPr/>
    </dgm:pt>
    <dgm:pt modelId="{CE682D6B-97EC-446B-BAA8-2C87AB766E2E}" type="pres">
      <dgm:prSet presAssocID="{02FBA00B-F67F-41EB-B2BF-B30E53065AB8}" presName="Accent" presStyleLbl="node1" presStyleIdx="0" presStyleCnt="1" custAng="20682119" custLinFactNeighborX="-15048" custLinFactNeighborY="-6910"/>
      <dgm:spPr>
        <a:solidFill>
          <a:srgbClr val="603D3A"/>
        </a:solidFill>
        <a:ln>
          <a:solidFill>
            <a:srgbClr val="71353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B3836D53-3C73-41B9-88A3-E9BFE062B626}" type="pres">
      <dgm:prSet presAssocID="{02FBA00B-F67F-41EB-B2BF-B30E53065AB8}" presName="Parent1" presStyleLbl="revTx" presStyleIdx="0" presStyleCnt="1" custLinFactX="235" custLinFactY="-2562" custLinFactNeighborX="100000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22A0441C-554E-4047-9458-0E439890E1C1}" type="presOf" srcId="{02FBA00B-F67F-41EB-B2BF-B30E53065AB8}" destId="{B3836D53-3C73-41B9-88A3-E9BFE062B626}" srcOrd="0" destOrd="0" presId="urn:microsoft.com/office/officeart/2009/layout/CircleArrowProcess"/>
    <dgm:cxn modelId="{EBF3AD1D-C939-41E7-BB8C-8AD76257ABA1}" srcId="{EEC51476-1523-4659-B5EF-7D9222C24880}" destId="{02FBA00B-F67F-41EB-B2BF-B30E53065AB8}" srcOrd="0" destOrd="0" parTransId="{EC76E04B-5EED-49B8-90D0-DF3DA112622C}" sibTransId="{312B8975-B8FA-4180-B56A-B36ED2B02B80}"/>
    <dgm:cxn modelId="{7E60F8CB-718D-467A-9502-EF15B5165FBC}" type="presOf" srcId="{EEC51476-1523-4659-B5EF-7D9222C24880}" destId="{491B844C-796F-49BF-BD8F-22E06476F8E3}" srcOrd="0" destOrd="0" presId="urn:microsoft.com/office/officeart/2009/layout/CircleArrowProcess"/>
    <dgm:cxn modelId="{DE8CCE13-A0F6-46BC-BBBF-4075A9818FC3}" type="presParOf" srcId="{491B844C-796F-49BF-BD8F-22E06476F8E3}" destId="{39A62780-7477-42B1-A6C2-B4908373A160}" srcOrd="0" destOrd="0" presId="urn:microsoft.com/office/officeart/2009/layout/CircleArrowProcess"/>
    <dgm:cxn modelId="{80D42B19-6DF6-4BD9-88E1-31BB1D0B1A07}" type="presParOf" srcId="{39A62780-7477-42B1-A6C2-B4908373A160}" destId="{CE682D6B-97EC-446B-BAA8-2C87AB766E2E}" srcOrd="0" destOrd="0" presId="urn:microsoft.com/office/officeart/2009/layout/CircleArrowProcess"/>
    <dgm:cxn modelId="{DBF81944-5CDE-441C-B2A3-8CA1B2D49C50}" type="presParOf" srcId="{491B844C-796F-49BF-BD8F-22E06476F8E3}" destId="{B3836D53-3C73-41B9-88A3-E9BFE062B626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FE591-F0DF-4268-9BE6-5707E4AA88AB}">
      <dsp:nvSpPr>
        <dsp:cNvPr id="0" name=""/>
        <dsp:cNvSpPr/>
      </dsp:nvSpPr>
      <dsp:spPr>
        <a:xfrm>
          <a:off x="145485" y="1258174"/>
          <a:ext cx="3783844" cy="2692626"/>
        </a:xfrm>
        <a:prstGeom prst="frame">
          <a:avLst>
            <a:gd name="adj1" fmla="val 5450"/>
          </a:avLst>
        </a:prstGeom>
        <a:solidFill>
          <a:srgbClr val="9ECDC4">
            <a:alpha val="40000"/>
          </a:srgbClr>
        </a:solidFill>
        <a:ln>
          <a:solidFill>
            <a:srgbClr val="B5E8D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CB9D-9087-4994-BB46-4C11834C883D}">
      <dsp:nvSpPr>
        <dsp:cNvPr id="0" name=""/>
        <dsp:cNvSpPr/>
      </dsp:nvSpPr>
      <dsp:spPr>
        <a:xfrm>
          <a:off x="0" y="935541"/>
          <a:ext cx="3638359" cy="2546989"/>
        </a:xfrm>
        <a:prstGeom prst="rect">
          <a:avLst/>
        </a:prstGeom>
        <a:solidFill>
          <a:srgbClr val="A16763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E5C3-3E3B-445A-913D-0C3E03DAF6B7}">
      <dsp:nvSpPr>
        <dsp:cNvPr id="0" name=""/>
        <dsp:cNvSpPr/>
      </dsp:nvSpPr>
      <dsp:spPr>
        <a:xfrm>
          <a:off x="293416" y="3483435"/>
          <a:ext cx="3490428" cy="31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3416" y="3483435"/>
        <a:ext cx="3490428" cy="319617"/>
      </dsp:txXfrm>
    </dsp:sp>
    <dsp:sp modelId="{AE1D6057-939D-445F-B194-B24BED2C98D5}">
      <dsp:nvSpPr>
        <dsp:cNvPr id="0" name=""/>
        <dsp:cNvSpPr/>
      </dsp:nvSpPr>
      <dsp:spPr>
        <a:xfrm>
          <a:off x="4083373" y="1258174"/>
          <a:ext cx="1729932" cy="269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2D6B-97EC-446B-BAA8-2C87AB766E2E}">
      <dsp:nvSpPr>
        <dsp:cNvPr id="0" name=""/>
        <dsp:cNvSpPr/>
      </dsp:nvSpPr>
      <dsp:spPr>
        <a:xfrm rot="20682119">
          <a:off x="778324" y="-198706"/>
          <a:ext cx="5201033" cy="5202190"/>
        </a:xfrm>
        <a:prstGeom prst="leftCircularArrow">
          <a:avLst>
            <a:gd name="adj1" fmla="val 10980"/>
            <a:gd name="adj2" fmla="val 1142322"/>
            <a:gd name="adj3" fmla="val 1800000"/>
            <a:gd name="adj4" fmla="val 0"/>
            <a:gd name="adj5" fmla="val 12500"/>
          </a:avLst>
        </a:prstGeom>
        <a:solidFill>
          <a:srgbClr val="A24C45"/>
        </a:solidFill>
        <a:ln>
          <a:solidFill>
            <a:srgbClr val="71353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36D53-3C73-41B9-88A3-E9BFE062B626}">
      <dsp:nvSpPr>
        <dsp:cNvPr id="0" name=""/>
        <dsp:cNvSpPr/>
      </dsp:nvSpPr>
      <dsp:spPr>
        <a:xfrm>
          <a:off x="5420760" y="555895"/>
          <a:ext cx="2902224" cy="14508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20760" y="555895"/>
        <a:ext cx="2902224" cy="14508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FCB29-D382-4B83-BE3D-2715BFC30134}">
      <dsp:nvSpPr>
        <dsp:cNvPr id="0" name=""/>
        <dsp:cNvSpPr/>
      </dsp:nvSpPr>
      <dsp:spPr>
        <a:xfrm>
          <a:off x="5735052" y="3895052"/>
          <a:ext cx="4491728" cy="51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52"/>
              </a:lnTo>
              <a:lnTo>
                <a:pt x="4491728" y="259852"/>
              </a:lnTo>
              <a:lnTo>
                <a:pt x="4491728" y="519704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5F37C-D9E0-4BF0-861C-C7D4B1996F86}">
      <dsp:nvSpPr>
        <dsp:cNvPr id="0" name=""/>
        <dsp:cNvSpPr/>
      </dsp:nvSpPr>
      <dsp:spPr>
        <a:xfrm>
          <a:off x="5735052" y="3895052"/>
          <a:ext cx="1497242" cy="519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52"/>
              </a:lnTo>
              <a:lnTo>
                <a:pt x="1497242" y="259852"/>
              </a:lnTo>
              <a:lnTo>
                <a:pt x="1497242" y="519704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D10EA-C148-4289-92DC-CB61EFFDE3B9}">
      <dsp:nvSpPr>
        <dsp:cNvPr id="0" name=""/>
        <dsp:cNvSpPr/>
      </dsp:nvSpPr>
      <dsp:spPr>
        <a:xfrm>
          <a:off x="4237809" y="3895052"/>
          <a:ext cx="1497242" cy="519704"/>
        </a:xfrm>
        <a:custGeom>
          <a:avLst/>
          <a:gdLst/>
          <a:ahLst/>
          <a:cxnLst/>
          <a:rect l="0" t="0" r="0" b="0"/>
          <a:pathLst>
            <a:path>
              <a:moveTo>
                <a:pt x="1497242" y="0"/>
              </a:moveTo>
              <a:lnTo>
                <a:pt x="1497242" y="259852"/>
              </a:lnTo>
              <a:lnTo>
                <a:pt x="0" y="259852"/>
              </a:lnTo>
              <a:lnTo>
                <a:pt x="0" y="519704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F259F-6593-41B7-AFB7-B74039A81410}">
      <dsp:nvSpPr>
        <dsp:cNvPr id="0" name=""/>
        <dsp:cNvSpPr/>
      </dsp:nvSpPr>
      <dsp:spPr>
        <a:xfrm>
          <a:off x="1243323" y="3895052"/>
          <a:ext cx="4491728" cy="519704"/>
        </a:xfrm>
        <a:custGeom>
          <a:avLst/>
          <a:gdLst/>
          <a:ahLst/>
          <a:cxnLst/>
          <a:rect l="0" t="0" r="0" b="0"/>
          <a:pathLst>
            <a:path>
              <a:moveTo>
                <a:pt x="4491728" y="0"/>
              </a:moveTo>
              <a:lnTo>
                <a:pt x="4491728" y="259852"/>
              </a:lnTo>
              <a:lnTo>
                <a:pt x="0" y="259852"/>
              </a:lnTo>
              <a:lnTo>
                <a:pt x="0" y="519704"/>
              </a:lnTo>
            </a:path>
          </a:pathLst>
        </a:custGeom>
        <a:noFill/>
        <a:ln w="571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BEA34-64C0-40B4-ACE8-B9CC269482C2}">
      <dsp:nvSpPr>
        <dsp:cNvPr id="0" name=""/>
        <dsp:cNvSpPr/>
      </dsp:nvSpPr>
      <dsp:spPr>
        <a:xfrm>
          <a:off x="4588040" y="2657661"/>
          <a:ext cx="2294023" cy="1237390"/>
        </a:xfrm>
        <a:prstGeom prst="arc">
          <a:avLst>
            <a:gd name="adj1" fmla="val 13200000"/>
            <a:gd name="adj2" fmla="val 19200000"/>
          </a:avLst>
        </a:prstGeom>
        <a:noFill/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3AB23-F411-40EC-8DED-049F124DDBFB}">
      <dsp:nvSpPr>
        <dsp:cNvPr id="0" name=""/>
        <dsp:cNvSpPr/>
      </dsp:nvSpPr>
      <dsp:spPr>
        <a:xfrm>
          <a:off x="4588040" y="2657661"/>
          <a:ext cx="2294023" cy="1237390"/>
        </a:xfrm>
        <a:prstGeom prst="arc">
          <a:avLst>
            <a:gd name="adj1" fmla="val 2400000"/>
            <a:gd name="adj2" fmla="val 8400000"/>
          </a:avLst>
        </a:prstGeom>
        <a:noFill/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DA7B3-722F-4CAB-94C2-9327E14E465D}">
      <dsp:nvSpPr>
        <dsp:cNvPr id="0" name=""/>
        <dsp:cNvSpPr/>
      </dsp:nvSpPr>
      <dsp:spPr>
        <a:xfrm>
          <a:off x="3441028" y="2880391"/>
          <a:ext cx="4588047" cy="791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3441028" y="2880391"/>
        <a:ext cx="4588047" cy="791930"/>
      </dsp:txXfrm>
    </dsp:sp>
    <dsp:sp modelId="{176154AE-B1C4-4CA3-8EAA-CB6581BC024C}">
      <dsp:nvSpPr>
        <dsp:cNvPr id="0" name=""/>
        <dsp:cNvSpPr/>
      </dsp:nvSpPr>
      <dsp:spPr>
        <a:xfrm>
          <a:off x="624628" y="4414756"/>
          <a:ext cx="1237390" cy="1237390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BD392-0126-4EF2-8A3E-3DB35314AE2E}">
      <dsp:nvSpPr>
        <dsp:cNvPr id="0" name=""/>
        <dsp:cNvSpPr/>
      </dsp:nvSpPr>
      <dsp:spPr>
        <a:xfrm>
          <a:off x="624628" y="4414756"/>
          <a:ext cx="1237390" cy="1237390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rgbClr val="603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8474-7B3E-44BC-84A6-8F2E749B2CD5}">
      <dsp:nvSpPr>
        <dsp:cNvPr id="0" name=""/>
        <dsp:cNvSpPr/>
      </dsp:nvSpPr>
      <dsp:spPr>
        <a:xfrm>
          <a:off x="5933" y="4637486"/>
          <a:ext cx="2474781" cy="791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5933" y="4637486"/>
        <a:ext cx="2474781" cy="791930"/>
      </dsp:txXfrm>
    </dsp:sp>
    <dsp:sp modelId="{FA380F21-C29E-42EE-BA35-CC15A82C7633}">
      <dsp:nvSpPr>
        <dsp:cNvPr id="0" name=""/>
        <dsp:cNvSpPr/>
      </dsp:nvSpPr>
      <dsp:spPr>
        <a:xfrm>
          <a:off x="3619114" y="4414756"/>
          <a:ext cx="1237390" cy="1237390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rgbClr val="603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4BDE0-28FC-4172-B687-6351F2ADE46E}">
      <dsp:nvSpPr>
        <dsp:cNvPr id="0" name=""/>
        <dsp:cNvSpPr/>
      </dsp:nvSpPr>
      <dsp:spPr>
        <a:xfrm>
          <a:off x="3619114" y="4414756"/>
          <a:ext cx="1237390" cy="1237390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3723E-3221-4D5A-B00D-2C151DE35467}">
      <dsp:nvSpPr>
        <dsp:cNvPr id="0" name=""/>
        <dsp:cNvSpPr/>
      </dsp:nvSpPr>
      <dsp:spPr>
        <a:xfrm>
          <a:off x="3000418" y="4637486"/>
          <a:ext cx="2474781" cy="791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3000418" y="4637486"/>
        <a:ext cx="2474781" cy="791930"/>
      </dsp:txXfrm>
    </dsp:sp>
    <dsp:sp modelId="{2B530A27-0CEE-4184-A9CE-9752AB7BCA94}">
      <dsp:nvSpPr>
        <dsp:cNvPr id="0" name=""/>
        <dsp:cNvSpPr/>
      </dsp:nvSpPr>
      <dsp:spPr>
        <a:xfrm>
          <a:off x="6613599" y="4414756"/>
          <a:ext cx="1237390" cy="1237390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6E264-45AC-47E6-9170-DE5DA9436A8F}">
      <dsp:nvSpPr>
        <dsp:cNvPr id="0" name=""/>
        <dsp:cNvSpPr/>
      </dsp:nvSpPr>
      <dsp:spPr>
        <a:xfrm>
          <a:off x="6613599" y="4414756"/>
          <a:ext cx="1237390" cy="1237390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rgbClr val="603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55D53-D9A6-4DF7-8D91-B71D503E0782}">
      <dsp:nvSpPr>
        <dsp:cNvPr id="0" name=""/>
        <dsp:cNvSpPr/>
      </dsp:nvSpPr>
      <dsp:spPr>
        <a:xfrm>
          <a:off x="5994904" y="4637486"/>
          <a:ext cx="2474781" cy="791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5994904" y="4637486"/>
        <a:ext cx="2474781" cy="791930"/>
      </dsp:txXfrm>
    </dsp:sp>
    <dsp:sp modelId="{023FAD05-716A-4B04-B9AD-AE66DC42BD0D}">
      <dsp:nvSpPr>
        <dsp:cNvPr id="0" name=""/>
        <dsp:cNvSpPr/>
      </dsp:nvSpPr>
      <dsp:spPr>
        <a:xfrm>
          <a:off x="9608085" y="4414756"/>
          <a:ext cx="1237390" cy="1237390"/>
        </a:xfrm>
        <a:prstGeom prst="arc">
          <a:avLst>
            <a:gd name="adj1" fmla="val 13200000"/>
            <a:gd name="adj2" fmla="val 19200000"/>
          </a:avLst>
        </a:prstGeom>
        <a:noFill/>
        <a:ln w="57150" cap="flat" cmpd="sng" algn="ctr">
          <a:solidFill>
            <a:srgbClr val="603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50FE4-DF49-42C1-AEB1-D9CC7E5B2885}">
      <dsp:nvSpPr>
        <dsp:cNvPr id="0" name=""/>
        <dsp:cNvSpPr/>
      </dsp:nvSpPr>
      <dsp:spPr>
        <a:xfrm>
          <a:off x="9608085" y="4414756"/>
          <a:ext cx="1237390" cy="1237390"/>
        </a:xfrm>
        <a:prstGeom prst="arc">
          <a:avLst>
            <a:gd name="adj1" fmla="val 2400000"/>
            <a:gd name="adj2" fmla="val 8400000"/>
          </a:avLst>
        </a:pr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043F8-FD21-4884-9DE0-F93D9B58C5CA}">
      <dsp:nvSpPr>
        <dsp:cNvPr id="0" name=""/>
        <dsp:cNvSpPr/>
      </dsp:nvSpPr>
      <dsp:spPr>
        <a:xfrm>
          <a:off x="8989390" y="4637486"/>
          <a:ext cx="2474781" cy="79193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/>
        </a:p>
      </dsp:txBody>
      <dsp:txXfrm>
        <a:off x="8989390" y="4637486"/>
        <a:ext cx="2474781" cy="791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FE591-F0DF-4268-9BE6-5707E4AA88AB}">
      <dsp:nvSpPr>
        <dsp:cNvPr id="0" name=""/>
        <dsp:cNvSpPr/>
      </dsp:nvSpPr>
      <dsp:spPr>
        <a:xfrm>
          <a:off x="145485" y="1258174"/>
          <a:ext cx="3783844" cy="2692626"/>
        </a:xfrm>
        <a:prstGeom prst="frame">
          <a:avLst>
            <a:gd name="adj1" fmla="val 5450"/>
          </a:avLst>
        </a:prstGeom>
        <a:solidFill>
          <a:srgbClr val="FFB6BF"/>
        </a:solidFill>
        <a:ln>
          <a:solidFill>
            <a:srgbClr val="FFBCC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CB9D-9087-4994-BB46-4C11834C883D}">
      <dsp:nvSpPr>
        <dsp:cNvPr id="0" name=""/>
        <dsp:cNvSpPr/>
      </dsp:nvSpPr>
      <dsp:spPr>
        <a:xfrm>
          <a:off x="0" y="935541"/>
          <a:ext cx="3638359" cy="2546989"/>
        </a:xfrm>
        <a:prstGeom prst="rect">
          <a:avLst/>
        </a:prstGeom>
        <a:solidFill>
          <a:srgbClr val="71353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E5C3-3E3B-445A-913D-0C3E03DAF6B7}">
      <dsp:nvSpPr>
        <dsp:cNvPr id="0" name=""/>
        <dsp:cNvSpPr/>
      </dsp:nvSpPr>
      <dsp:spPr>
        <a:xfrm>
          <a:off x="293416" y="3483435"/>
          <a:ext cx="3490428" cy="31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3416" y="3483435"/>
        <a:ext cx="3490428" cy="319617"/>
      </dsp:txXfrm>
    </dsp:sp>
    <dsp:sp modelId="{AE1D6057-939D-445F-B194-B24BED2C98D5}">
      <dsp:nvSpPr>
        <dsp:cNvPr id="0" name=""/>
        <dsp:cNvSpPr/>
      </dsp:nvSpPr>
      <dsp:spPr>
        <a:xfrm>
          <a:off x="4083373" y="1258174"/>
          <a:ext cx="1729932" cy="269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92F19-B283-4163-A943-FA7F0168E2B0}">
      <dsp:nvSpPr>
        <dsp:cNvPr id="0" name=""/>
        <dsp:cNvSpPr/>
      </dsp:nvSpPr>
      <dsp:spPr>
        <a:xfrm>
          <a:off x="832" y="489763"/>
          <a:ext cx="3245824" cy="2596659"/>
        </a:xfrm>
        <a:prstGeom prst="flowChartConnector">
          <a:avLst/>
        </a:prstGeom>
        <a:solidFill>
          <a:srgbClr val="BC61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D684E-A805-42E2-AF53-332E7B6C5FDA}">
      <dsp:nvSpPr>
        <dsp:cNvPr id="0" name=""/>
        <dsp:cNvSpPr/>
      </dsp:nvSpPr>
      <dsp:spPr>
        <a:xfrm>
          <a:off x="993240" y="2970421"/>
          <a:ext cx="1488214" cy="6215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57150" cap="flat" cmpd="sng" algn="ctr">
          <a:solidFill>
            <a:srgbClr val="8E54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93240" y="2970421"/>
        <a:ext cx="1488214" cy="621503"/>
      </dsp:txXfrm>
    </dsp:sp>
    <dsp:sp modelId="{EB70F49A-1188-4B48-A2EE-F621544648E7}">
      <dsp:nvSpPr>
        <dsp:cNvPr id="0" name=""/>
        <dsp:cNvSpPr/>
      </dsp:nvSpPr>
      <dsp:spPr>
        <a:xfrm>
          <a:off x="3571239" y="493083"/>
          <a:ext cx="3245824" cy="2596659"/>
        </a:xfrm>
        <a:prstGeom prst="flowChartConnector">
          <a:avLst/>
        </a:prstGeom>
        <a:solidFill>
          <a:srgbClr val="BC61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A1F1F-0078-42B4-B8E9-2581E1057FD7}">
      <dsp:nvSpPr>
        <dsp:cNvPr id="0" name=""/>
        <dsp:cNvSpPr/>
      </dsp:nvSpPr>
      <dsp:spPr>
        <a:xfrm>
          <a:off x="4540624" y="2980379"/>
          <a:ext cx="1534261" cy="60822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57150" cap="flat" cmpd="sng" algn="ctr">
          <a:solidFill>
            <a:srgbClr val="8E54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40624" y="2980379"/>
        <a:ext cx="1534261" cy="608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FE591-F0DF-4268-9BE6-5707E4AA88AB}">
      <dsp:nvSpPr>
        <dsp:cNvPr id="0" name=""/>
        <dsp:cNvSpPr/>
      </dsp:nvSpPr>
      <dsp:spPr>
        <a:xfrm>
          <a:off x="145485" y="1258174"/>
          <a:ext cx="3783844" cy="2692626"/>
        </a:xfrm>
        <a:prstGeom prst="frame">
          <a:avLst>
            <a:gd name="adj1" fmla="val 5450"/>
          </a:avLst>
        </a:prstGeom>
        <a:solidFill>
          <a:srgbClr val="B4C7E7">
            <a:alpha val="40000"/>
          </a:srgbClr>
        </a:solidFill>
        <a:ln>
          <a:solidFill>
            <a:srgbClr val="9ECDC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CB9D-9087-4994-BB46-4C11834C883D}">
      <dsp:nvSpPr>
        <dsp:cNvPr id="0" name=""/>
        <dsp:cNvSpPr/>
      </dsp:nvSpPr>
      <dsp:spPr>
        <a:xfrm>
          <a:off x="0" y="935541"/>
          <a:ext cx="3638359" cy="2546989"/>
        </a:xfrm>
        <a:prstGeom prst="rect">
          <a:avLst/>
        </a:prstGeom>
        <a:solidFill>
          <a:srgbClr val="A16763"/>
        </a:solidFill>
        <a:ln w="76200" cap="flat" cmpd="sng" algn="ctr">
          <a:solidFill>
            <a:srgbClr val="603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E5C3-3E3B-445A-913D-0C3E03DAF6B7}">
      <dsp:nvSpPr>
        <dsp:cNvPr id="0" name=""/>
        <dsp:cNvSpPr/>
      </dsp:nvSpPr>
      <dsp:spPr>
        <a:xfrm>
          <a:off x="293416" y="3483435"/>
          <a:ext cx="3490428" cy="31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3416" y="3483435"/>
        <a:ext cx="3490428" cy="319617"/>
      </dsp:txXfrm>
    </dsp:sp>
    <dsp:sp modelId="{AE1D6057-939D-445F-B194-B24BED2C98D5}">
      <dsp:nvSpPr>
        <dsp:cNvPr id="0" name=""/>
        <dsp:cNvSpPr/>
      </dsp:nvSpPr>
      <dsp:spPr>
        <a:xfrm>
          <a:off x="4083373" y="1258174"/>
          <a:ext cx="1729932" cy="269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FE591-F0DF-4268-9BE6-5707E4AA88AB}">
      <dsp:nvSpPr>
        <dsp:cNvPr id="0" name=""/>
        <dsp:cNvSpPr/>
      </dsp:nvSpPr>
      <dsp:spPr>
        <a:xfrm>
          <a:off x="145485" y="1258174"/>
          <a:ext cx="3783844" cy="2692626"/>
        </a:xfrm>
        <a:prstGeom prst="frame">
          <a:avLst>
            <a:gd name="adj1" fmla="val 5450"/>
          </a:avLst>
        </a:prstGeom>
        <a:solidFill>
          <a:srgbClr val="B7C1B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5CB9D-9087-4994-BB46-4C11834C883D}">
      <dsp:nvSpPr>
        <dsp:cNvPr id="0" name=""/>
        <dsp:cNvSpPr/>
      </dsp:nvSpPr>
      <dsp:spPr>
        <a:xfrm>
          <a:off x="0" y="935541"/>
          <a:ext cx="3638359" cy="2546989"/>
        </a:xfrm>
        <a:prstGeom prst="rect">
          <a:avLst/>
        </a:prstGeom>
        <a:solidFill>
          <a:srgbClr val="713530"/>
        </a:solidFill>
        <a:ln w="762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7E5C3-3E3B-445A-913D-0C3E03DAF6B7}">
      <dsp:nvSpPr>
        <dsp:cNvPr id="0" name=""/>
        <dsp:cNvSpPr/>
      </dsp:nvSpPr>
      <dsp:spPr>
        <a:xfrm>
          <a:off x="293416" y="3483435"/>
          <a:ext cx="3490428" cy="31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93416" y="3483435"/>
        <a:ext cx="3490428" cy="319617"/>
      </dsp:txXfrm>
    </dsp:sp>
    <dsp:sp modelId="{AE1D6057-939D-445F-B194-B24BED2C98D5}">
      <dsp:nvSpPr>
        <dsp:cNvPr id="0" name=""/>
        <dsp:cNvSpPr/>
      </dsp:nvSpPr>
      <dsp:spPr>
        <a:xfrm>
          <a:off x="4083373" y="1258174"/>
          <a:ext cx="1729932" cy="2692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92F19-B283-4163-A943-FA7F0168E2B0}">
      <dsp:nvSpPr>
        <dsp:cNvPr id="0" name=""/>
        <dsp:cNvSpPr/>
      </dsp:nvSpPr>
      <dsp:spPr>
        <a:xfrm>
          <a:off x="832" y="489763"/>
          <a:ext cx="3245824" cy="2596659"/>
        </a:xfrm>
        <a:prstGeom prst="flowChartConnector">
          <a:avLst/>
        </a:prstGeom>
        <a:solidFill>
          <a:srgbClr val="713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D684E-A805-42E2-AF53-332E7B6C5FDA}">
      <dsp:nvSpPr>
        <dsp:cNvPr id="0" name=""/>
        <dsp:cNvSpPr/>
      </dsp:nvSpPr>
      <dsp:spPr>
        <a:xfrm>
          <a:off x="993240" y="2970421"/>
          <a:ext cx="1488214" cy="6215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57150" cap="flat" cmpd="sng" algn="ctr">
          <a:solidFill>
            <a:srgbClr val="603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93240" y="2970421"/>
        <a:ext cx="1488214" cy="621503"/>
      </dsp:txXfrm>
    </dsp:sp>
    <dsp:sp modelId="{EB70F49A-1188-4B48-A2EE-F621544648E7}">
      <dsp:nvSpPr>
        <dsp:cNvPr id="0" name=""/>
        <dsp:cNvSpPr/>
      </dsp:nvSpPr>
      <dsp:spPr>
        <a:xfrm>
          <a:off x="3571239" y="493083"/>
          <a:ext cx="3245824" cy="2596659"/>
        </a:xfrm>
        <a:prstGeom prst="flowChartConnector">
          <a:avLst/>
        </a:prstGeom>
        <a:solidFill>
          <a:srgbClr val="713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A1F1F-0078-42B4-B8E9-2581E1057FD7}">
      <dsp:nvSpPr>
        <dsp:cNvPr id="0" name=""/>
        <dsp:cNvSpPr/>
      </dsp:nvSpPr>
      <dsp:spPr>
        <a:xfrm>
          <a:off x="4540624" y="2980379"/>
          <a:ext cx="1534261" cy="60822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bg1"/>
        </a:solidFill>
        <a:ln w="57150" cap="flat" cmpd="sng" algn="ctr">
          <a:solidFill>
            <a:srgbClr val="8E54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540624" y="2980379"/>
        <a:ext cx="1534261" cy="6082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2D6B-97EC-446B-BAA8-2C87AB766E2E}">
      <dsp:nvSpPr>
        <dsp:cNvPr id="0" name=""/>
        <dsp:cNvSpPr/>
      </dsp:nvSpPr>
      <dsp:spPr>
        <a:xfrm rot="20682119">
          <a:off x="778324" y="-198706"/>
          <a:ext cx="5201033" cy="5202190"/>
        </a:xfrm>
        <a:prstGeom prst="leftCircularArrow">
          <a:avLst>
            <a:gd name="adj1" fmla="val 10980"/>
            <a:gd name="adj2" fmla="val 1142322"/>
            <a:gd name="adj3" fmla="val 1800000"/>
            <a:gd name="adj4" fmla="val 0"/>
            <a:gd name="adj5" fmla="val 12500"/>
          </a:avLst>
        </a:prstGeom>
        <a:solidFill>
          <a:srgbClr val="71353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36D53-3C73-41B9-88A3-E9BFE062B626}">
      <dsp:nvSpPr>
        <dsp:cNvPr id="0" name=""/>
        <dsp:cNvSpPr/>
      </dsp:nvSpPr>
      <dsp:spPr>
        <a:xfrm>
          <a:off x="5420760" y="555895"/>
          <a:ext cx="2902224" cy="14508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20760" y="555895"/>
        <a:ext cx="2902224" cy="14508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2D6B-97EC-446B-BAA8-2C87AB766E2E}">
      <dsp:nvSpPr>
        <dsp:cNvPr id="0" name=""/>
        <dsp:cNvSpPr/>
      </dsp:nvSpPr>
      <dsp:spPr>
        <a:xfrm rot="20682119">
          <a:off x="778324" y="-198706"/>
          <a:ext cx="5201033" cy="5202190"/>
        </a:xfrm>
        <a:prstGeom prst="leftCircularArrow">
          <a:avLst>
            <a:gd name="adj1" fmla="val 10980"/>
            <a:gd name="adj2" fmla="val 1142322"/>
            <a:gd name="adj3" fmla="val 1800000"/>
            <a:gd name="adj4" fmla="val 0"/>
            <a:gd name="adj5" fmla="val 12500"/>
          </a:avLst>
        </a:prstGeom>
        <a:solidFill>
          <a:srgbClr val="C7948D"/>
        </a:solidFill>
        <a:ln>
          <a:solidFill>
            <a:srgbClr val="BC615A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36D53-3C73-41B9-88A3-E9BFE062B626}">
      <dsp:nvSpPr>
        <dsp:cNvPr id="0" name=""/>
        <dsp:cNvSpPr/>
      </dsp:nvSpPr>
      <dsp:spPr>
        <a:xfrm>
          <a:off x="5420760" y="555895"/>
          <a:ext cx="2902224" cy="14508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20760" y="555895"/>
        <a:ext cx="2902224" cy="14508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2D6B-97EC-446B-BAA8-2C87AB766E2E}">
      <dsp:nvSpPr>
        <dsp:cNvPr id="0" name=""/>
        <dsp:cNvSpPr/>
      </dsp:nvSpPr>
      <dsp:spPr>
        <a:xfrm rot="20682119">
          <a:off x="778324" y="-198706"/>
          <a:ext cx="5201033" cy="5202190"/>
        </a:xfrm>
        <a:prstGeom prst="leftCircularArrow">
          <a:avLst>
            <a:gd name="adj1" fmla="val 10980"/>
            <a:gd name="adj2" fmla="val 1142322"/>
            <a:gd name="adj3" fmla="val 1800000"/>
            <a:gd name="adj4" fmla="val 0"/>
            <a:gd name="adj5" fmla="val 12500"/>
          </a:avLst>
        </a:prstGeom>
        <a:solidFill>
          <a:srgbClr val="603D3A"/>
        </a:solidFill>
        <a:ln>
          <a:solidFill>
            <a:srgbClr val="71353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36D53-3C73-41B9-88A3-E9BFE062B626}">
      <dsp:nvSpPr>
        <dsp:cNvPr id="0" name=""/>
        <dsp:cNvSpPr/>
      </dsp:nvSpPr>
      <dsp:spPr>
        <a:xfrm>
          <a:off x="5420760" y="555895"/>
          <a:ext cx="2902224" cy="14508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420760" y="555895"/>
        <a:ext cx="2902224" cy="145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ECA7D-341A-4681-8C41-16C7C8D9274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3A37F-E599-4F0B-8F16-7145941B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A37F-E599-4F0B-8F16-7145941B96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A37F-E599-4F0B-8F16-7145941B96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6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A37F-E599-4F0B-8F16-7145941B96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A37F-E599-4F0B-8F16-7145941B96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A37F-E599-4F0B-8F16-7145941B96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1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3A37F-E599-4F0B-8F16-7145941B96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2E4E-597A-B328-BDDA-ECEE6F207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63D69-2726-3BB6-1D5E-B34C3ADC4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77A51-618C-06D8-7EF0-0EBF26CA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F25B3-5AB4-227A-8ED4-53C72502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16C6-4FED-93DD-9B50-BECD2835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83E4-924D-07D9-5F9E-6DABD628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C28F7-B969-EC2A-45FB-EF858B264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D128-92B2-A3ED-D977-E980A769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0DEE-1313-6F67-A631-0549977F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811C1-801A-457B-607D-568660CF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D5C29-527D-6BFF-B18D-381004390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A0308-B09E-1DBD-D8A2-649F0431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6EAE5-1017-21BD-363A-E3BCF615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B5470-9CEE-2C03-37C4-CEAAAB94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D973C-EB6E-4BC7-A1E6-4EF4F019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5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41D5-F40C-43EA-C8B7-2A4DDC5C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AA4CB-E2F6-8FE9-A6E3-789075D20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73AB0-BEB7-DAD9-DCA5-A75A18B4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1D5F-33DB-A45F-61DF-1670C391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0063-82A7-4305-FB0B-91DB9EDE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D1EB-FA00-60DB-762B-F0746096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567E1-18FF-62E4-55D4-1ED2007C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EF6F-BFC0-95D2-906E-B5CB3642D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CA04-EBA9-93B2-C0B8-1D331348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2BCE6-F0B3-DB98-4A98-4AF760C7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8688-DDFC-9800-1A30-467ABFCB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A3D7-4F1E-D4C9-C43B-C619B3EEB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4E146-9E39-BBC0-45E7-39327710A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3F894-9AE4-4896-7EF8-E40548C5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BFDEF-7977-63C1-4870-10CE9E7C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8E17F-A675-1022-B96C-9E4370F3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8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0635-B4A0-4DD9-97BC-023C957B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0C4FB-8A95-0F17-CBDE-B9DABE74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0765C-8B51-4564-820B-060A9BE5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FA561-6536-C808-47F3-F634C514C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F76BF-E06A-EFC0-0C0C-D559EB302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1E116-FDC8-4C23-A1D9-F5F06DB9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83C88-ACEA-0DE8-D9A6-326330E1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30D87-CB4E-4929-349F-AE224401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27E0-F5C7-C908-BF81-DE5507EB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049CE4-EA39-BCD0-950B-D0BD8646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FBA24-0CF2-8034-52CF-52C5B5B3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E8718-8E6C-D178-2463-76195583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30A8F6-C368-1D4C-F1AE-AB42FE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7A79F-3977-263E-B655-D44D04CD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D0300-85FA-48F8-FA6A-149A9F62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4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5498-9BBA-C098-7E5D-E10B4315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9914-1CB0-12D0-F9C6-FAD0537D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2C484-9649-0BFB-557D-62A1071F6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F4694-ACEB-0668-24F4-001915BE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FCDC4-FF83-97BF-2AF6-F299E2F2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EEFA4-57E9-D39B-B59C-C1828C85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9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EE2B-38A9-171F-5600-52C31D2E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799C5-FA24-AA22-5A00-9D04684C7F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59883-851B-8387-BB90-55AD8BF21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1F64D-C311-DC5F-35D8-EDB6011F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9BBF-8AC9-F4C9-60B8-2A1D9F01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6791-0380-7D01-5643-0D27B79D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5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2962E-1978-205D-C651-488B204B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5516-3586-3A83-F656-E32E916D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4187F-0D48-8FBA-B0DC-8F6AD757E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E9E6-BF30-45FA-9A48-45B3E10CA825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096E5-F842-347A-B92A-FD77414B9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C4660-9A9B-9491-927F-9C446F30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8234-19F2-4CE9-B51F-BF01C796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11.svg"/><Relationship Id="rId3" Type="http://schemas.openxmlformats.org/officeDocument/2006/relationships/audio" Target="../media/audio3.wav"/><Relationship Id="rId7" Type="http://schemas.openxmlformats.org/officeDocument/2006/relationships/diagramColors" Target="../diagrams/colors8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9.svg"/><Relationship Id="rId5" Type="http://schemas.openxmlformats.org/officeDocument/2006/relationships/diagramLayout" Target="../diagrams/layout8.xml"/><Relationship Id="rId10" Type="http://schemas.openxmlformats.org/officeDocument/2006/relationships/image" Target="../media/image8.png"/><Relationship Id="rId4" Type="http://schemas.openxmlformats.org/officeDocument/2006/relationships/diagramData" Target="../diagrams/data8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jp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1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9.svg"/><Relationship Id="rId4" Type="http://schemas.openxmlformats.org/officeDocument/2006/relationships/diagramLayout" Target="../diagrams/layout9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2.jpg"/><Relationship Id="rId9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11.sv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9.svg"/><Relationship Id="rId4" Type="http://schemas.openxmlformats.org/officeDocument/2006/relationships/diagramLayout" Target="../diagrams/layout10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2.jpg"/><Relationship Id="rId9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image" Target="../media/image8.png"/><Relationship Id="rId3" Type="http://schemas.openxmlformats.org/officeDocument/2006/relationships/image" Target="../media/image12.jp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1.xml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diagramData" Target="../diagrams/data11.xml"/><Relationship Id="rId9" Type="http://schemas.openxmlformats.org/officeDocument/2006/relationships/image" Target="../media/image15.png"/><Relationship Id="rId1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audio" Target="../media/audio6.wav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audio" Target="../media/audio1.wav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12.jpg"/><Relationship Id="rId15" Type="http://schemas.openxmlformats.org/officeDocument/2006/relationships/image" Target="../media/image18.png"/><Relationship Id="rId10" Type="http://schemas.openxmlformats.org/officeDocument/2006/relationships/image" Target="../media/image9.svg"/><Relationship Id="rId4" Type="http://schemas.openxmlformats.org/officeDocument/2006/relationships/audio" Target="../media/audio7.wav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audio" Target="../media/audio8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audio" Target="../media/audio6.wav"/><Relationship Id="rId7" Type="http://schemas.openxmlformats.org/officeDocument/2006/relationships/image" Target="../media/image1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23.svg"/><Relationship Id="rId5" Type="http://schemas.openxmlformats.org/officeDocument/2006/relationships/audio" Target="../media/audio9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audio" Target="../media/audio6.wav"/><Relationship Id="rId7" Type="http://schemas.openxmlformats.org/officeDocument/2006/relationships/image" Target="../media/image12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23.svg"/><Relationship Id="rId5" Type="http://schemas.openxmlformats.org/officeDocument/2006/relationships/audio" Target="../media/audio9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audio" Target="../media/audio6.wav"/><Relationship Id="rId7" Type="http://schemas.openxmlformats.org/officeDocument/2006/relationships/image" Target="../media/image1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23.svg"/><Relationship Id="rId5" Type="http://schemas.openxmlformats.org/officeDocument/2006/relationships/audio" Target="../media/audio9.wav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svg"/><Relationship Id="rId3" Type="http://schemas.openxmlformats.org/officeDocument/2006/relationships/audio" Target="../media/audio6.wav"/><Relationship Id="rId7" Type="http://schemas.openxmlformats.org/officeDocument/2006/relationships/image" Target="../media/image12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23.svg"/><Relationship Id="rId5" Type="http://schemas.openxmlformats.org/officeDocument/2006/relationships/audio" Target="../media/audio9.wav"/><Relationship Id="rId15" Type="http://schemas.openxmlformats.org/officeDocument/2006/relationships/image" Target="../media/image9.sv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svg"/><Relationship Id="rId1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1.svg"/><Relationship Id="rId4" Type="http://schemas.openxmlformats.org/officeDocument/2006/relationships/image" Target="../media/image12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1.svg"/><Relationship Id="rId3" Type="http://schemas.openxmlformats.org/officeDocument/2006/relationships/audio" Target="../media/audio4.wav"/><Relationship Id="rId7" Type="http://schemas.openxmlformats.org/officeDocument/2006/relationships/diagramColors" Target="../diagrams/colors2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9.svg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9.svg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.png"/><Relationship Id="rId5" Type="http://schemas.openxmlformats.org/officeDocument/2006/relationships/diagramData" Target="../diagrams/data3.xml"/><Relationship Id="rId15" Type="http://schemas.openxmlformats.org/officeDocument/2006/relationships/image" Target="../media/image11.svg"/><Relationship Id="rId10" Type="http://schemas.openxmlformats.org/officeDocument/2006/relationships/image" Target="../media/image3.png"/><Relationship Id="rId4" Type="http://schemas.openxmlformats.org/officeDocument/2006/relationships/image" Target="../media/image12.jpg"/><Relationship Id="rId9" Type="http://schemas.microsoft.com/office/2007/relationships/diagramDrawing" Target="../diagrams/drawing3.xml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1.svg"/><Relationship Id="rId3" Type="http://schemas.openxmlformats.org/officeDocument/2006/relationships/audio" Target="../media/audio4.wav"/><Relationship Id="rId7" Type="http://schemas.openxmlformats.org/officeDocument/2006/relationships/diagramColors" Target="../diagrams/colors4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svg"/><Relationship Id="rId5" Type="http://schemas.openxmlformats.org/officeDocument/2006/relationships/diagramLayout" Target="../diagrams/layout4.xml"/><Relationship Id="rId10" Type="http://schemas.openxmlformats.org/officeDocument/2006/relationships/image" Target="../media/image8.png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11.svg"/><Relationship Id="rId3" Type="http://schemas.openxmlformats.org/officeDocument/2006/relationships/audio" Target="../media/audio4.wav"/><Relationship Id="rId7" Type="http://schemas.openxmlformats.org/officeDocument/2006/relationships/diagramColors" Target="../diagrams/colors5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9.svg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png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10.png"/><Relationship Id="rId3" Type="http://schemas.openxmlformats.org/officeDocument/2006/relationships/image" Target="../media/image12.jpg"/><Relationship Id="rId7" Type="http://schemas.openxmlformats.org/officeDocument/2006/relationships/diagramColors" Target="../diagrams/colors6.xml"/><Relationship Id="rId12" Type="http://schemas.openxmlformats.org/officeDocument/2006/relationships/image" Target="../media/image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6.png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1.svg"/><Relationship Id="rId3" Type="http://schemas.openxmlformats.org/officeDocument/2006/relationships/audio" Target="../media/audio3.wav"/><Relationship Id="rId7" Type="http://schemas.openxmlformats.org/officeDocument/2006/relationships/diagramColors" Target="../diagrams/colors7.xml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9.svg"/><Relationship Id="rId5" Type="http://schemas.openxmlformats.org/officeDocument/2006/relationships/diagramLayout" Target="../diagrams/layout7.xml"/><Relationship Id="rId10" Type="http://schemas.openxmlformats.org/officeDocument/2006/relationships/image" Target="../media/image8.png"/><Relationship Id="rId4" Type="http://schemas.openxmlformats.org/officeDocument/2006/relationships/diagramData" Target="../diagrams/data7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7B05BE-0C28-E9DD-DD42-40621D107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E2AE4E-7F47-91B5-1F7C-0CBD231AC6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69C477-9C2C-B174-5C1B-AE91EE6370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01905" y="1980917"/>
            <a:ext cx="609600" cy="609600"/>
          </a:xfrm>
          <a:prstGeom prst="rect">
            <a:avLst/>
          </a:prstGeom>
        </p:spPr>
      </p:pic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4D7C27D8-B02E-B559-0388-82393458E3DD}"/>
              </a:ext>
            </a:extLst>
          </p:cNvPr>
          <p:cNvSpPr/>
          <p:nvPr/>
        </p:nvSpPr>
        <p:spPr>
          <a:xfrm>
            <a:off x="171450" y="4514850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225EEF57-8976-A611-B439-E9B7085580FB}"/>
              </a:ext>
            </a:extLst>
          </p:cNvPr>
          <p:cNvSpPr/>
          <p:nvPr/>
        </p:nvSpPr>
        <p:spPr>
          <a:xfrm>
            <a:off x="685246" y="4657725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691B53FA-CA6F-DC6F-91C2-E45E2DFF847C}"/>
              </a:ext>
            </a:extLst>
          </p:cNvPr>
          <p:cNvSpPr/>
          <p:nvPr/>
        </p:nvSpPr>
        <p:spPr>
          <a:xfrm>
            <a:off x="2026610" y="4800600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A8F561EB-FEE6-D860-3189-0E13A32D78B0}"/>
              </a:ext>
            </a:extLst>
          </p:cNvPr>
          <p:cNvSpPr/>
          <p:nvPr/>
        </p:nvSpPr>
        <p:spPr>
          <a:xfrm>
            <a:off x="911631" y="5781684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tar: 5 Points 77">
            <a:extLst>
              <a:ext uri="{FF2B5EF4-FFF2-40B4-BE49-F238E27FC236}">
                <a16:creationId xmlns:a16="http://schemas.microsoft.com/office/drawing/2014/main" id="{030A27DE-BA33-3843-456C-17C6A62A5FCC}"/>
              </a:ext>
            </a:extLst>
          </p:cNvPr>
          <p:cNvSpPr/>
          <p:nvPr/>
        </p:nvSpPr>
        <p:spPr>
          <a:xfrm>
            <a:off x="3847546" y="5495934"/>
            <a:ext cx="174219" cy="2190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20789B47-ADAB-B701-51FB-4203EC611F39}"/>
              </a:ext>
            </a:extLst>
          </p:cNvPr>
          <p:cNvSpPr/>
          <p:nvPr/>
        </p:nvSpPr>
        <p:spPr>
          <a:xfrm>
            <a:off x="5674131" y="5986480"/>
            <a:ext cx="59920" cy="6665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4B47961B-D722-4C25-DA15-7665A634D554}"/>
              </a:ext>
            </a:extLst>
          </p:cNvPr>
          <p:cNvSpPr/>
          <p:nvPr/>
        </p:nvSpPr>
        <p:spPr>
          <a:xfrm>
            <a:off x="11330901" y="4943475"/>
            <a:ext cx="219414" cy="219077"/>
          </a:xfrm>
          <a:prstGeom prst="star5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ADD5EFC7-0F71-2F9D-0F3E-459608EF46DD}"/>
              </a:ext>
            </a:extLst>
          </p:cNvPr>
          <p:cNvSpPr/>
          <p:nvPr/>
        </p:nvSpPr>
        <p:spPr>
          <a:xfrm>
            <a:off x="10355986" y="5123909"/>
            <a:ext cx="116513" cy="14287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53E3BAB7-5236-3FEB-249D-470572C62ED9}"/>
              </a:ext>
            </a:extLst>
          </p:cNvPr>
          <p:cNvSpPr/>
          <p:nvPr/>
        </p:nvSpPr>
        <p:spPr>
          <a:xfrm>
            <a:off x="9422645" y="3371277"/>
            <a:ext cx="174219" cy="219057"/>
          </a:xfrm>
          <a:prstGeom prst="diamond">
            <a:avLst/>
          </a:prstGeom>
          <a:solidFill>
            <a:schemeClr val="bg1"/>
          </a:solidFill>
          <a:ln w="76200">
            <a:solidFill>
              <a:srgbClr val="2CC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iamond 86">
            <a:extLst>
              <a:ext uri="{FF2B5EF4-FFF2-40B4-BE49-F238E27FC236}">
                <a16:creationId xmlns:a16="http://schemas.microsoft.com/office/drawing/2014/main" id="{EC625FAF-4D28-746A-D832-A3FA43CFB032}"/>
              </a:ext>
            </a:extLst>
          </p:cNvPr>
          <p:cNvSpPr/>
          <p:nvPr/>
        </p:nvSpPr>
        <p:spPr>
          <a:xfrm>
            <a:off x="8382556" y="6153142"/>
            <a:ext cx="174219" cy="21905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67CE16-51CA-7E16-6B6F-E416E08C5A4C}"/>
              </a:ext>
            </a:extLst>
          </p:cNvPr>
          <p:cNvGrpSpPr/>
          <p:nvPr/>
        </p:nvGrpSpPr>
        <p:grpSpPr>
          <a:xfrm>
            <a:off x="0" y="840724"/>
            <a:ext cx="12192000" cy="6017276"/>
            <a:chOff x="0" y="840724"/>
            <a:chExt cx="12192000" cy="6017276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592103-5183-F6B7-D8DE-526BBD14718D}"/>
                </a:ext>
              </a:extLst>
            </p:cNvPr>
            <p:cNvSpPr/>
            <p:nvPr/>
          </p:nvSpPr>
          <p:spPr>
            <a:xfrm>
              <a:off x="0" y="3962400"/>
              <a:ext cx="12192000" cy="2895600"/>
            </a:xfrm>
            <a:custGeom>
              <a:avLst/>
              <a:gdLst>
                <a:gd name="connsiteX0" fmla="*/ 666750 w 12192000"/>
                <a:gd name="connsiteY0" fmla="*/ 217 h 2448821"/>
                <a:gd name="connsiteX1" fmla="*/ 3047999 w 12192000"/>
                <a:gd name="connsiteY1" fmla="*/ 219971 h 2448821"/>
                <a:gd name="connsiteX2" fmla="*/ 6095998 w 12192000"/>
                <a:gd name="connsiteY2" fmla="*/ 219971 h 2448821"/>
                <a:gd name="connsiteX3" fmla="*/ 6095998 w 12192000"/>
                <a:gd name="connsiteY3" fmla="*/ 1191521 h 2448821"/>
                <a:gd name="connsiteX4" fmla="*/ 6096000 w 12192000"/>
                <a:gd name="connsiteY4" fmla="*/ 1191521 h 2448821"/>
                <a:gd name="connsiteX5" fmla="*/ 6096000 w 12192000"/>
                <a:gd name="connsiteY5" fmla="*/ 219971 h 2448821"/>
                <a:gd name="connsiteX6" fmla="*/ 6762750 w 12192000"/>
                <a:gd name="connsiteY6" fmla="*/ 217 h 2448821"/>
                <a:gd name="connsiteX7" fmla="*/ 9143999 w 12192000"/>
                <a:gd name="connsiteY7" fmla="*/ 219971 h 2448821"/>
                <a:gd name="connsiteX8" fmla="*/ 12191998 w 12192000"/>
                <a:gd name="connsiteY8" fmla="*/ 219971 h 2448821"/>
                <a:gd name="connsiteX9" fmla="*/ 12191998 w 12192000"/>
                <a:gd name="connsiteY9" fmla="*/ 1191521 h 2448821"/>
                <a:gd name="connsiteX10" fmla="*/ 12192000 w 12192000"/>
                <a:gd name="connsiteY10" fmla="*/ 1191521 h 2448821"/>
                <a:gd name="connsiteX11" fmla="*/ 12192000 w 12192000"/>
                <a:gd name="connsiteY11" fmla="*/ 2448821 h 2448821"/>
                <a:gd name="connsiteX12" fmla="*/ 0 w 12192000"/>
                <a:gd name="connsiteY12" fmla="*/ 2448821 h 2448821"/>
                <a:gd name="connsiteX13" fmla="*/ 0 w 12192000"/>
                <a:gd name="connsiteY13" fmla="*/ 1591571 h 2448821"/>
                <a:gd name="connsiteX14" fmla="*/ 0 w 12192000"/>
                <a:gd name="connsiteY14" fmla="*/ 1591571 h 2448821"/>
                <a:gd name="connsiteX15" fmla="*/ 0 w 12192000"/>
                <a:gd name="connsiteY15" fmla="*/ 219971 h 2448821"/>
                <a:gd name="connsiteX16" fmla="*/ 666750 w 12192000"/>
                <a:gd name="connsiteY16" fmla="*/ 217 h 244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92000" h="2448821">
                  <a:moveTo>
                    <a:pt x="666750" y="217"/>
                  </a:moveTo>
                  <a:cubicBezTo>
                    <a:pt x="1460500" y="15333"/>
                    <a:pt x="2254249" y="815284"/>
                    <a:pt x="3047999" y="219971"/>
                  </a:cubicBezTo>
                  <a:cubicBezTo>
                    <a:pt x="4063999" y="-542029"/>
                    <a:pt x="5079998" y="981971"/>
                    <a:pt x="6095998" y="219971"/>
                  </a:cubicBezTo>
                  <a:lnTo>
                    <a:pt x="6095998" y="1191521"/>
                  </a:lnTo>
                  <a:lnTo>
                    <a:pt x="6096000" y="1191521"/>
                  </a:lnTo>
                  <a:lnTo>
                    <a:pt x="6096000" y="219971"/>
                  </a:lnTo>
                  <a:cubicBezTo>
                    <a:pt x="6318250" y="53284"/>
                    <a:pt x="6540500" y="-4015"/>
                    <a:pt x="6762750" y="217"/>
                  </a:cubicBezTo>
                  <a:cubicBezTo>
                    <a:pt x="7556500" y="15333"/>
                    <a:pt x="8350249" y="815284"/>
                    <a:pt x="9143999" y="219971"/>
                  </a:cubicBezTo>
                  <a:cubicBezTo>
                    <a:pt x="10159999" y="-542029"/>
                    <a:pt x="11175998" y="981971"/>
                    <a:pt x="12191998" y="219971"/>
                  </a:cubicBezTo>
                  <a:lnTo>
                    <a:pt x="12191998" y="1191521"/>
                  </a:lnTo>
                  <a:lnTo>
                    <a:pt x="12192000" y="1191521"/>
                  </a:lnTo>
                  <a:lnTo>
                    <a:pt x="12192000" y="2448821"/>
                  </a:lnTo>
                  <a:lnTo>
                    <a:pt x="0" y="2448821"/>
                  </a:lnTo>
                  <a:lnTo>
                    <a:pt x="0" y="1591571"/>
                  </a:lnTo>
                  <a:lnTo>
                    <a:pt x="0" y="1591571"/>
                  </a:lnTo>
                  <a:lnTo>
                    <a:pt x="0" y="219971"/>
                  </a:lnTo>
                  <a:cubicBezTo>
                    <a:pt x="222250" y="53284"/>
                    <a:pt x="444500" y="-4015"/>
                    <a:pt x="666750" y="217"/>
                  </a:cubicBezTo>
                  <a:close/>
                </a:path>
              </a:pathLst>
            </a:custGeom>
            <a:solidFill>
              <a:srgbClr val="B38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F6F8A3A4-B7B1-6BA4-0FE3-4258CA4478AF}"/>
                </a:ext>
              </a:extLst>
            </p:cNvPr>
            <p:cNvSpPr/>
            <p:nvPr/>
          </p:nvSpPr>
          <p:spPr>
            <a:xfrm rot="401949">
              <a:off x="2399082" y="840724"/>
              <a:ext cx="7465633" cy="4669074"/>
            </a:xfrm>
            <a:prstGeom prst="cloudCallout">
              <a:avLst>
                <a:gd name="adj1" fmla="val -14920"/>
                <a:gd name="adj2" fmla="val 17659"/>
              </a:avLst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المستوى التحضيري">
            <a:extLst>
              <a:ext uri="{FF2B5EF4-FFF2-40B4-BE49-F238E27FC236}">
                <a16:creationId xmlns:a16="http://schemas.microsoft.com/office/drawing/2014/main" id="{6681391C-E3BD-9C0C-E6D1-82167524DC94}"/>
              </a:ext>
            </a:extLst>
          </p:cNvPr>
          <p:cNvSpPr/>
          <p:nvPr/>
        </p:nvSpPr>
        <p:spPr>
          <a:xfrm>
            <a:off x="3295650" y="1783620"/>
            <a:ext cx="5600700" cy="923329"/>
          </a:xfrm>
          <a:prstGeom prst="roundRect">
            <a:avLst>
              <a:gd name="adj" fmla="val 50000"/>
            </a:avLst>
          </a:prstGeom>
          <a:solidFill>
            <a:srgbClr val="F4B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</a:t>
            </a:r>
            <a:r>
              <a:rPr lang="ar-M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ُسْتَوَى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M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تَ</a:t>
            </a:r>
            <a:r>
              <a:rPr lang="ar-M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ّ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حْضِيريّ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26" name="الوحدة الاولى">
            <a:extLst>
              <a:ext uri="{FF2B5EF4-FFF2-40B4-BE49-F238E27FC236}">
                <a16:creationId xmlns:a16="http://schemas.microsoft.com/office/drawing/2014/main" id="{D6800DCE-DEB9-5B77-472A-C7CCC74D87FB}"/>
              </a:ext>
            </a:extLst>
          </p:cNvPr>
          <p:cNvSpPr txBox="1"/>
          <p:nvPr/>
        </p:nvSpPr>
        <p:spPr>
          <a:xfrm>
            <a:off x="3890307" y="2790034"/>
            <a:ext cx="4615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A16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الو</a:t>
            </a:r>
            <a:r>
              <a:rPr lang="ar-MA" sz="6000" b="1" dirty="0">
                <a:solidFill>
                  <a:srgbClr val="A16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َ</a:t>
            </a:r>
            <a:r>
              <a:rPr lang="ar-SA" sz="6000" b="1" dirty="0">
                <a:solidFill>
                  <a:srgbClr val="A16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حْدَةُ </a:t>
            </a:r>
            <a:r>
              <a:rPr lang="ar-MA" sz="5400" b="1" dirty="0">
                <a:solidFill>
                  <a:srgbClr val="A167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الأُولَى</a:t>
            </a:r>
            <a:endParaRPr lang="en-US" sz="6000" dirty="0">
              <a:solidFill>
                <a:srgbClr val="A16763"/>
              </a:solidFill>
            </a:endParaRPr>
          </a:p>
        </p:txBody>
      </p:sp>
      <p:sp>
        <p:nvSpPr>
          <p:cNvPr id="127" name="الدرس الأول التعرف">
            <a:extLst>
              <a:ext uri="{FF2B5EF4-FFF2-40B4-BE49-F238E27FC236}">
                <a16:creationId xmlns:a16="http://schemas.microsoft.com/office/drawing/2014/main" id="{833869A7-93D9-CDFA-F0AD-9304FFB3C3AE}"/>
              </a:ext>
            </a:extLst>
          </p:cNvPr>
          <p:cNvSpPr/>
          <p:nvPr/>
        </p:nvSpPr>
        <p:spPr>
          <a:xfrm>
            <a:off x="3846657" y="3766077"/>
            <a:ext cx="4570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</a:t>
            </a:r>
            <a:r>
              <a:rPr lang="ar-M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َّ</a:t>
            </a:r>
            <a:r>
              <a:rPr lang="ar-S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</a:t>
            </a:r>
            <a:r>
              <a:rPr lang="ar-M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ْ</a:t>
            </a:r>
            <a:r>
              <a:rPr lang="ar-S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</a:t>
            </a:r>
            <a:r>
              <a:rPr lang="ar-M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ُ</a:t>
            </a:r>
            <a:r>
              <a:rPr lang="ar-S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M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الأَوَّلُ</a:t>
            </a:r>
            <a:r>
              <a:rPr lang="ar-SA" sz="4800" b="1" dirty="0">
                <a:solidFill>
                  <a:srgbClr val="603D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التَّعَارُفُ</a:t>
            </a:r>
            <a:endParaRPr lang="en-US" sz="4800" b="1" cap="none" spc="0" dirty="0">
              <a:ln/>
              <a:solidFill>
                <a:srgbClr val="603D3A"/>
              </a:solidFill>
              <a:effectLst/>
            </a:endParaRPr>
          </a:p>
        </p:txBody>
      </p:sp>
      <p:sp>
        <p:nvSpPr>
          <p:cNvPr id="3" name="Fram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1E5D54-A009-3B71-A6C6-A2AE2F376678}"/>
              </a:ext>
            </a:extLst>
          </p:cNvPr>
          <p:cNvSpPr/>
          <p:nvPr/>
        </p:nvSpPr>
        <p:spPr>
          <a:xfrm>
            <a:off x="10970158" y="5747390"/>
            <a:ext cx="1075955" cy="905880"/>
          </a:xfrm>
          <a:prstGeom prst="frame">
            <a:avLst/>
          </a:prstGeom>
          <a:solidFill>
            <a:srgbClr val="DEBDA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إبدأ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9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78788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89" grpId="0" animBg="1"/>
      <p:bldP spid="126" grpId="0"/>
      <p:bldP spid="127" grpId="0"/>
      <p:bldP spid="3" grpId="0" animBg="1"/>
      <p:bldP spid="3" grpId="1" animBg="1"/>
      <p:bldP spid="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همام" descr="A picture containing person, standing, dark, male&#10;&#10;Description automatically generated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22594" r="29974" b="2992"/>
          <a:stretch/>
        </p:blipFill>
        <p:spPr>
          <a:xfrm>
            <a:off x="1251740" y="1748589"/>
            <a:ext cx="2872755" cy="349541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أنا متحركة">
            <a:extLst>
              <a:ext uri="{FF2B5EF4-FFF2-40B4-BE49-F238E27FC236}">
                <a16:creationId xmlns:a16="http://schemas.microsoft.com/office/drawing/2014/main" id="{40C7E86E-A099-8023-4264-EBE38722991D}"/>
              </a:ext>
            </a:extLst>
          </p:cNvPr>
          <p:cNvGrpSpPr/>
          <p:nvPr/>
        </p:nvGrpSpPr>
        <p:grpSpPr>
          <a:xfrm>
            <a:off x="8517444" y="4796832"/>
            <a:ext cx="1372058" cy="894347"/>
            <a:chOff x="8517444" y="4796832"/>
            <a:chExt cx="1372058" cy="89434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94282C-8EE4-9ECB-CCEC-2BE6A2D86662}"/>
                </a:ext>
              </a:extLst>
            </p:cNvPr>
            <p:cNvSpPr/>
            <p:nvPr/>
          </p:nvSpPr>
          <p:spPr>
            <a:xfrm>
              <a:off x="8517444" y="4796832"/>
              <a:ext cx="1372058" cy="894347"/>
            </a:xfrm>
            <a:custGeom>
              <a:avLst/>
              <a:gdLst>
                <a:gd name="connsiteX0" fmla="*/ 0 w 1459832"/>
                <a:gd name="connsiteY0" fmla="*/ 0 h 994610"/>
                <a:gd name="connsiteX1" fmla="*/ 1459832 w 1459832"/>
                <a:gd name="connsiteY1" fmla="*/ 0 h 994610"/>
                <a:gd name="connsiteX2" fmla="*/ 1459832 w 1459832"/>
                <a:gd name="connsiteY2" fmla="*/ 994610 h 994610"/>
                <a:gd name="connsiteX3" fmla="*/ 0 w 1459832"/>
                <a:gd name="connsiteY3" fmla="*/ 994610 h 994610"/>
                <a:gd name="connsiteX4" fmla="*/ 0 w 1459832"/>
                <a:gd name="connsiteY4" fmla="*/ 697831 h 994610"/>
                <a:gd name="connsiteX5" fmla="*/ 465222 w 1459832"/>
                <a:gd name="connsiteY5" fmla="*/ 697831 h 994610"/>
                <a:gd name="connsiteX6" fmla="*/ 465222 w 1459832"/>
                <a:gd name="connsiteY6" fmla="*/ 296779 h 994610"/>
                <a:gd name="connsiteX7" fmla="*/ 0 w 1459832"/>
                <a:gd name="connsiteY7" fmla="*/ 296779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9832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994610"/>
                  </a:lnTo>
                  <a:lnTo>
                    <a:pt x="0" y="994610"/>
                  </a:lnTo>
                  <a:lnTo>
                    <a:pt x="0" y="697831"/>
                  </a:lnTo>
                  <a:lnTo>
                    <a:pt x="465222" y="697831"/>
                  </a:lnTo>
                  <a:lnTo>
                    <a:pt x="465222" y="296779"/>
                  </a:lnTo>
                  <a:lnTo>
                    <a:pt x="0" y="296779"/>
                  </a:lnTo>
                  <a:close/>
                </a:path>
              </a:pathLst>
            </a:custGeom>
            <a:ln w="3810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D215AF-0D90-14C8-9318-8A093B0255B3}"/>
                </a:ext>
              </a:extLst>
            </p:cNvPr>
            <p:cNvSpPr txBox="1"/>
            <p:nvPr/>
          </p:nvSpPr>
          <p:spPr>
            <a:xfrm>
              <a:off x="9059094" y="4920839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همام متحرك">
            <a:extLst>
              <a:ext uri="{FF2B5EF4-FFF2-40B4-BE49-F238E27FC236}">
                <a16:creationId xmlns:a16="http://schemas.microsoft.com/office/drawing/2014/main" id="{C9452005-C354-1123-1F24-17AFC94C7E29}"/>
              </a:ext>
            </a:extLst>
          </p:cNvPr>
          <p:cNvGrpSpPr/>
          <p:nvPr/>
        </p:nvGrpSpPr>
        <p:grpSpPr>
          <a:xfrm>
            <a:off x="5637886" y="4796832"/>
            <a:ext cx="1771613" cy="894347"/>
            <a:chOff x="5637886" y="4796832"/>
            <a:chExt cx="1771613" cy="89434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F941F0-A39C-9A72-58B4-892FCAAF4A7E}"/>
                </a:ext>
              </a:extLst>
            </p:cNvPr>
            <p:cNvSpPr/>
            <p:nvPr/>
          </p:nvSpPr>
          <p:spPr>
            <a:xfrm>
              <a:off x="5637886" y="4796832"/>
              <a:ext cx="1771613" cy="894347"/>
            </a:xfrm>
            <a:custGeom>
              <a:avLst/>
              <a:gdLst>
                <a:gd name="connsiteX0" fmla="*/ 0 w 1884948"/>
                <a:gd name="connsiteY0" fmla="*/ 0 h 994610"/>
                <a:gd name="connsiteX1" fmla="*/ 1459832 w 1884948"/>
                <a:gd name="connsiteY1" fmla="*/ 0 h 994610"/>
                <a:gd name="connsiteX2" fmla="*/ 1459832 w 1884948"/>
                <a:gd name="connsiteY2" fmla="*/ 296779 h 994610"/>
                <a:gd name="connsiteX3" fmla="*/ 1884948 w 1884948"/>
                <a:gd name="connsiteY3" fmla="*/ 296779 h 994610"/>
                <a:gd name="connsiteX4" fmla="*/ 1884948 w 1884948"/>
                <a:gd name="connsiteY4" fmla="*/ 697831 h 994610"/>
                <a:gd name="connsiteX5" fmla="*/ 1459832 w 1884948"/>
                <a:gd name="connsiteY5" fmla="*/ 697831 h 994610"/>
                <a:gd name="connsiteX6" fmla="*/ 1459832 w 1884948"/>
                <a:gd name="connsiteY6" fmla="*/ 994610 h 994610"/>
                <a:gd name="connsiteX7" fmla="*/ 0 w 1884948"/>
                <a:gd name="connsiteY7" fmla="*/ 994610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4948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296779"/>
                  </a:lnTo>
                  <a:lnTo>
                    <a:pt x="1884948" y="296779"/>
                  </a:lnTo>
                  <a:lnTo>
                    <a:pt x="1884948" y="697831"/>
                  </a:lnTo>
                  <a:lnTo>
                    <a:pt x="1459832" y="697831"/>
                  </a:lnTo>
                  <a:lnTo>
                    <a:pt x="1459832" y="994610"/>
                  </a:lnTo>
                  <a:lnTo>
                    <a:pt x="0" y="994610"/>
                  </a:lnTo>
                  <a:close/>
                </a:path>
              </a:pathLst>
            </a:custGeom>
            <a:ln w="28575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A17BF1-4203-E408-4499-344C0D64F881}"/>
                </a:ext>
              </a:extLst>
            </p:cNvPr>
            <p:cNvSpPr txBox="1"/>
            <p:nvPr/>
          </p:nvSpPr>
          <p:spPr>
            <a:xfrm>
              <a:off x="5888884" y="4920838"/>
              <a:ext cx="97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هُمَامٌ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8" name="همام كتابة">
            <a:extLst>
              <a:ext uri="{FF2B5EF4-FFF2-40B4-BE49-F238E27FC236}">
                <a16:creationId xmlns:a16="http://schemas.microsoft.com/office/drawing/2014/main" id="{10ECC2AE-315D-4E2E-74C2-B94DE29C6752}"/>
              </a:ext>
            </a:extLst>
          </p:cNvPr>
          <p:cNvGrpSpPr/>
          <p:nvPr/>
        </p:nvGrpSpPr>
        <p:grpSpPr>
          <a:xfrm>
            <a:off x="5690250" y="2870982"/>
            <a:ext cx="1372058" cy="894347"/>
            <a:chOff x="5637886" y="2981825"/>
            <a:chExt cx="1372058" cy="89434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03B05A-65A9-83AF-899C-4DD716AFBCC4}"/>
                </a:ext>
              </a:extLst>
            </p:cNvPr>
            <p:cNvSpPr/>
            <p:nvPr/>
          </p:nvSpPr>
          <p:spPr>
            <a:xfrm>
              <a:off x="5637886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79304E-45EB-A9A5-E414-1E646F41174F}"/>
                </a:ext>
              </a:extLst>
            </p:cNvPr>
            <p:cNvSpPr txBox="1"/>
            <p:nvPr/>
          </p:nvSpPr>
          <p:spPr>
            <a:xfrm>
              <a:off x="5816434" y="3153563"/>
              <a:ext cx="97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هُمَامٌ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7" name="أنا">
            <a:extLst>
              <a:ext uri="{FF2B5EF4-FFF2-40B4-BE49-F238E27FC236}">
                <a16:creationId xmlns:a16="http://schemas.microsoft.com/office/drawing/2014/main" id="{F77598C9-275B-14FE-C3AD-EAC484AA7F8F}"/>
              </a:ext>
            </a:extLst>
          </p:cNvPr>
          <p:cNvGrpSpPr/>
          <p:nvPr/>
        </p:nvGrpSpPr>
        <p:grpSpPr>
          <a:xfrm>
            <a:off x="8488225" y="2870982"/>
            <a:ext cx="1372058" cy="894347"/>
            <a:chOff x="8517444" y="2981825"/>
            <a:chExt cx="1372058" cy="8943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76069A-3120-E2D3-6E00-0B9CDFED4315}"/>
                </a:ext>
              </a:extLst>
            </p:cNvPr>
            <p:cNvSpPr/>
            <p:nvPr/>
          </p:nvSpPr>
          <p:spPr>
            <a:xfrm>
              <a:off x="8517444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0A8A53-F86B-8D0B-C6F5-85A8F54F3C03}"/>
                </a:ext>
              </a:extLst>
            </p:cNvPr>
            <p:cNvSpPr txBox="1"/>
            <p:nvPr/>
          </p:nvSpPr>
          <p:spPr>
            <a:xfrm>
              <a:off x="8860458" y="3169606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CAD097-F14D-A4BE-CB07-51234D5E9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7DE0DEF-B7DD-285E-C39F-46D106A6D5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04427 -3.33333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7994 -3.33333E-6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4201F929-2D07-5814-364E-D561896890CC}"/>
              </a:ext>
            </a:extLst>
          </p:cNvPr>
          <p:cNvSpPr/>
          <p:nvPr/>
        </p:nvSpPr>
        <p:spPr>
          <a:xfrm>
            <a:off x="2711116" y="1665287"/>
            <a:ext cx="4026568" cy="336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5F901103-C9CB-8C5D-2F68-E2846ED0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153979"/>
              </p:ext>
            </p:extLst>
          </p:nvPr>
        </p:nvGraphicFramePr>
        <p:xfrm>
          <a:off x="1141857" y="962525"/>
          <a:ext cx="8322985" cy="552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4798A479-CCFF-E7D4-D63C-F8D562AB34FB}"/>
              </a:ext>
            </a:extLst>
          </p:cNvPr>
          <p:cNvSpPr/>
          <p:nvPr/>
        </p:nvSpPr>
        <p:spPr>
          <a:xfrm>
            <a:off x="7931317" y="1237012"/>
            <a:ext cx="1402832" cy="856550"/>
          </a:xfrm>
          <a:prstGeom prst="wedgeEllipseCallout">
            <a:avLst>
              <a:gd name="adj1" fmla="val -118729"/>
              <a:gd name="adj2" fmla="val 158929"/>
            </a:avLst>
          </a:prstGeom>
          <a:solidFill>
            <a:schemeClr val="bg1"/>
          </a:solidFill>
          <a:ln>
            <a:solidFill>
              <a:srgbClr val="603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أَنَـا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همام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25208" r="26615" b="13069"/>
          <a:stretch/>
        </p:blipFill>
        <p:spPr>
          <a:xfrm>
            <a:off x="3192379" y="1779912"/>
            <a:ext cx="2547367" cy="30350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E90B61C-5958-9F8A-BD43-FB1B74FDED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CBF8EA-D973-BAF4-0140-EA238EFEC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همام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3" t="25362" r="24350" b="8903"/>
          <a:stretch/>
        </p:blipFill>
        <p:spPr>
          <a:xfrm>
            <a:off x="1812303" y="1700463"/>
            <a:ext cx="2717638" cy="352717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أنا متحركة">
            <a:extLst>
              <a:ext uri="{FF2B5EF4-FFF2-40B4-BE49-F238E27FC236}">
                <a16:creationId xmlns:a16="http://schemas.microsoft.com/office/drawing/2014/main" id="{40C7E86E-A099-8023-4264-EBE38722991D}"/>
              </a:ext>
            </a:extLst>
          </p:cNvPr>
          <p:cNvGrpSpPr/>
          <p:nvPr/>
        </p:nvGrpSpPr>
        <p:grpSpPr>
          <a:xfrm>
            <a:off x="8566431" y="4780503"/>
            <a:ext cx="1372058" cy="894347"/>
            <a:chOff x="8517444" y="4796832"/>
            <a:chExt cx="1372058" cy="89434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94282C-8EE4-9ECB-CCEC-2BE6A2D86662}"/>
                </a:ext>
              </a:extLst>
            </p:cNvPr>
            <p:cNvSpPr/>
            <p:nvPr/>
          </p:nvSpPr>
          <p:spPr>
            <a:xfrm>
              <a:off x="8517444" y="4796832"/>
              <a:ext cx="1372058" cy="894347"/>
            </a:xfrm>
            <a:custGeom>
              <a:avLst/>
              <a:gdLst>
                <a:gd name="connsiteX0" fmla="*/ 0 w 1459832"/>
                <a:gd name="connsiteY0" fmla="*/ 0 h 994610"/>
                <a:gd name="connsiteX1" fmla="*/ 1459832 w 1459832"/>
                <a:gd name="connsiteY1" fmla="*/ 0 h 994610"/>
                <a:gd name="connsiteX2" fmla="*/ 1459832 w 1459832"/>
                <a:gd name="connsiteY2" fmla="*/ 994610 h 994610"/>
                <a:gd name="connsiteX3" fmla="*/ 0 w 1459832"/>
                <a:gd name="connsiteY3" fmla="*/ 994610 h 994610"/>
                <a:gd name="connsiteX4" fmla="*/ 0 w 1459832"/>
                <a:gd name="connsiteY4" fmla="*/ 697831 h 994610"/>
                <a:gd name="connsiteX5" fmla="*/ 465222 w 1459832"/>
                <a:gd name="connsiteY5" fmla="*/ 697831 h 994610"/>
                <a:gd name="connsiteX6" fmla="*/ 465222 w 1459832"/>
                <a:gd name="connsiteY6" fmla="*/ 296779 h 994610"/>
                <a:gd name="connsiteX7" fmla="*/ 0 w 1459832"/>
                <a:gd name="connsiteY7" fmla="*/ 296779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9832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994610"/>
                  </a:lnTo>
                  <a:lnTo>
                    <a:pt x="0" y="994610"/>
                  </a:lnTo>
                  <a:lnTo>
                    <a:pt x="0" y="697831"/>
                  </a:lnTo>
                  <a:lnTo>
                    <a:pt x="465222" y="697831"/>
                  </a:lnTo>
                  <a:lnTo>
                    <a:pt x="465222" y="296779"/>
                  </a:lnTo>
                  <a:lnTo>
                    <a:pt x="0" y="296779"/>
                  </a:lnTo>
                  <a:close/>
                </a:path>
              </a:pathLst>
            </a:custGeom>
            <a:ln w="3810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D215AF-0D90-14C8-9318-8A093B0255B3}"/>
                </a:ext>
              </a:extLst>
            </p:cNvPr>
            <p:cNvSpPr txBox="1"/>
            <p:nvPr/>
          </p:nvSpPr>
          <p:spPr>
            <a:xfrm>
              <a:off x="9059094" y="4920839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همام متحرك">
            <a:extLst>
              <a:ext uri="{FF2B5EF4-FFF2-40B4-BE49-F238E27FC236}">
                <a16:creationId xmlns:a16="http://schemas.microsoft.com/office/drawing/2014/main" id="{C9452005-C354-1123-1F24-17AFC94C7E29}"/>
              </a:ext>
            </a:extLst>
          </p:cNvPr>
          <p:cNvGrpSpPr/>
          <p:nvPr/>
        </p:nvGrpSpPr>
        <p:grpSpPr>
          <a:xfrm>
            <a:off x="5690250" y="4796832"/>
            <a:ext cx="1771613" cy="894347"/>
            <a:chOff x="5637886" y="4796832"/>
            <a:chExt cx="1771613" cy="89434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F941F0-A39C-9A72-58B4-892FCAAF4A7E}"/>
                </a:ext>
              </a:extLst>
            </p:cNvPr>
            <p:cNvSpPr/>
            <p:nvPr/>
          </p:nvSpPr>
          <p:spPr>
            <a:xfrm>
              <a:off x="5637886" y="4796832"/>
              <a:ext cx="1771613" cy="894347"/>
            </a:xfrm>
            <a:custGeom>
              <a:avLst/>
              <a:gdLst>
                <a:gd name="connsiteX0" fmla="*/ 0 w 1884948"/>
                <a:gd name="connsiteY0" fmla="*/ 0 h 994610"/>
                <a:gd name="connsiteX1" fmla="*/ 1459832 w 1884948"/>
                <a:gd name="connsiteY1" fmla="*/ 0 h 994610"/>
                <a:gd name="connsiteX2" fmla="*/ 1459832 w 1884948"/>
                <a:gd name="connsiteY2" fmla="*/ 296779 h 994610"/>
                <a:gd name="connsiteX3" fmla="*/ 1884948 w 1884948"/>
                <a:gd name="connsiteY3" fmla="*/ 296779 h 994610"/>
                <a:gd name="connsiteX4" fmla="*/ 1884948 w 1884948"/>
                <a:gd name="connsiteY4" fmla="*/ 697831 h 994610"/>
                <a:gd name="connsiteX5" fmla="*/ 1459832 w 1884948"/>
                <a:gd name="connsiteY5" fmla="*/ 697831 h 994610"/>
                <a:gd name="connsiteX6" fmla="*/ 1459832 w 1884948"/>
                <a:gd name="connsiteY6" fmla="*/ 994610 h 994610"/>
                <a:gd name="connsiteX7" fmla="*/ 0 w 1884948"/>
                <a:gd name="connsiteY7" fmla="*/ 994610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4948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296779"/>
                  </a:lnTo>
                  <a:lnTo>
                    <a:pt x="1884948" y="296779"/>
                  </a:lnTo>
                  <a:lnTo>
                    <a:pt x="1884948" y="697831"/>
                  </a:lnTo>
                  <a:lnTo>
                    <a:pt x="1459832" y="697831"/>
                  </a:lnTo>
                  <a:lnTo>
                    <a:pt x="1459832" y="994610"/>
                  </a:lnTo>
                  <a:lnTo>
                    <a:pt x="0" y="994610"/>
                  </a:lnTo>
                  <a:close/>
                </a:path>
              </a:pathLst>
            </a:custGeom>
            <a:ln w="28575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A17BF1-4203-E408-4499-344C0D64F881}"/>
                </a:ext>
              </a:extLst>
            </p:cNvPr>
            <p:cNvSpPr txBox="1"/>
            <p:nvPr/>
          </p:nvSpPr>
          <p:spPr>
            <a:xfrm>
              <a:off x="5888884" y="4920838"/>
              <a:ext cx="97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مَرَامٌ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8" name="همام كتابة">
            <a:extLst>
              <a:ext uri="{FF2B5EF4-FFF2-40B4-BE49-F238E27FC236}">
                <a16:creationId xmlns:a16="http://schemas.microsoft.com/office/drawing/2014/main" id="{10ECC2AE-315D-4E2E-74C2-B94DE29C6752}"/>
              </a:ext>
            </a:extLst>
          </p:cNvPr>
          <p:cNvGrpSpPr/>
          <p:nvPr/>
        </p:nvGrpSpPr>
        <p:grpSpPr>
          <a:xfrm>
            <a:off x="5690250" y="2870982"/>
            <a:ext cx="1372058" cy="894347"/>
            <a:chOff x="5637886" y="2981825"/>
            <a:chExt cx="1372058" cy="89434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03B05A-65A9-83AF-899C-4DD716AFBCC4}"/>
                </a:ext>
              </a:extLst>
            </p:cNvPr>
            <p:cNvSpPr/>
            <p:nvPr/>
          </p:nvSpPr>
          <p:spPr>
            <a:xfrm>
              <a:off x="5637886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79304E-45EB-A9A5-E414-1E646F41174F}"/>
                </a:ext>
              </a:extLst>
            </p:cNvPr>
            <p:cNvSpPr txBox="1"/>
            <p:nvPr/>
          </p:nvSpPr>
          <p:spPr>
            <a:xfrm>
              <a:off x="5816434" y="3153563"/>
              <a:ext cx="97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مَرَامٌ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7" name="أنا">
            <a:extLst>
              <a:ext uri="{FF2B5EF4-FFF2-40B4-BE49-F238E27FC236}">
                <a16:creationId xmlns:a16="http://schemas.microsoft.com/office/drawing/2014/main" id="{F77598C9-275B-14FE-C3AD-EAC484AA7F8F}"/>
              </a:ext>
            </a:extLst>
          </p:cNvPr>
          <p:cNvGrpSpPr/>
          <p:nvPr/>
        </p:nvGrpSpPr>
        <p:grpSpPr>
          <a:xfrm>
            <a:off x="8488225" y="2870982"/>
            <a:ext cx="1372058" cy="894347"/>
            <a:chOff x="8517444" y="2981825"/>
            <a:chExt cx="1372058" cy="8943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76069A-3120-E2D3-6E00-0B9CDFED4315}"/>
                </a:ext>
              </a:extLst>
            </p:cNvPr>
            <p:cNvSpPr/>
            <p:nvPr/>
          </p:nvSpPr>
          <p:spPr>
            <a:xfrm>
              <a:off x="8517444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0A8A53-F86B-8D0B-C6F5-85A8F54F3C03}"/>
                </a:ext>
              </a:extLst>
            </p:cNvPr>
            <p:cNvSpPr txBox="1"/>
            <p:nvPr/>
          </p:nvSpPr>
          <p:spPr>
            <a:xfrm>
              <a:off x="8860458" y="3169606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93BFFB-A3C2-9339-5CAA-1E2E82FC6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2B2B6B2-C446-A019-1CBB-DC6208C917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4427 1.48148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3.33333E-6 L 0.08763 -0.00231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4201F929-2D07-5814-364E-D561896890CC}"/>
              </a:ext>
            </a:extLst>
          </p:cNvPr>
          <p:cNvSpPr/>
          <p:nvPr/>
        </p:nvSpPr>
        <p:spPr>
          <a:xfrm>
            <a:off x="2711116" y="1665287"/>
            <a:ext cx="4026568" cy="3360552"/>
          </a:xfrm>
          <a:prstGeom prst="ellipse">
            <a:avLst/>
          </a:prstGeom>
          <a:solidFill>
            <a:srgbClr val="F5C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5F901103-C9CB-8C5D-2F68-E2846ED0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319791"/>
              </p:ext>
            </p:extLst>
          </p:nvPr>
        </p:nvGraphicFramePr>
        <p:xfrm>
          <a:off x="1141857" y="962525"/>
          <a:ext cx="8322985" cy="552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4F1C9365-7B34-B613-5A1A-052B0D312F17}"/>
              </a:ext>
            </a:extLst>
          </p:cNvPr>
          <p:cNvSpPr/>
          <p:nvPr/>
        </p:nvSpPr>
        <p:spPr>
          <a:xfrm>
            <a:off x="14382750" y="797227"/>
            <a:ext cx="1619250" cy="1047750"/>
          </a:xfrm>
          <a:prstGeom prst="wedgeEllipseCallout">
            <a:avLst>
              <a:gd name="adj1" fmla="val -91421"/>
              <a:gd name="adj2" fmla="val 129773"/>
            </a:avLst>
          </a:prstGeom>
          <a:solidFill>
            <a:schemeClr val="bg1"/>
          </a:solidFill>
          <a:ln w="28575">
            <a:solidFill>
              <a:srgbClr val="BD81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أَنَا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4798A479-CCFF-E7D4-D63C-F8D562AB34FB}"/>
              </a:ext>
            </a:extLst>
          </p:cNvPr>
          <p:cNvSpPr/>
          <p:nvPr/>
        </p:nvSpPr>
        <p:spPr>
          <a:xfrm>
            <a:off x="7931317" y="1237012"/>
            <a:ext cx="1402832" cy="856550"/>
          </a:xfrm>
          <a:prstGeom prst="wedgeEllipseCallout">
            <a:avLst>
              <a:gd name="adj1" fmla="val -118729"/>
              <a:gd name="adj2" fmla="val 158929"/>
            </a:avLst>
          </a:prstGeom>
          <a:solidFill>
            <a:schemeClr val="bg1"/>
          </a:solidFill>
          <a:ln>
            <a:solidFill>
              <a:srgbClr val="603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أَنَـا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همام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034"/>
          <a:stretch/>
        </p:blipFill>
        <p:spPr>
          <a:xfrm>
            <a:off x="3262904" y="1523238"/>
            <a:ext cx="2547367" cy="30350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DFB8D9-B9C4-C7C3-428F-21D889DBAF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763FF1-5DA3-3844-4FB7-818FC25045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همام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r="11476"/>
          <a:stretch/>
        </p:blipFill>
        <p:spPr>
          <a:xfrm>
            <a:off x="1812303" y="1700463"/>
            <a:ext cx="2717638" cy="352717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أنا متحركة">
            <a:extLst>
              <a:ext uri="{FF2B5EF4-FFF2-40B4-BE49-F238E27FC236}">
                <a16:creationId xmlns:a16="http://schemas.microsoft.com/office/drawing/2014/main" id="{40C7E86E-A099-8023-4264-EBE38722991D}"/>
              </a:ext>
            </a:extLst>
          </p:cNvPr>
          <p:cNvGrpSpPr/>
          <p:nvPr/>
        </p:nvGrpSpPr>
        <p:grpSpPr>
          <a:xfrm>
            <a:off x="8517444" y="4796832"/>
            <a:ext cx="1372058" cy="894347"/>
            <a:chOff x="8517444" y="4796832"/>
            <a:chExt cx="1372058" cy="89434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94282C-8EE4-9ECB-CCEC-2BE6A2D86662}"/>
                </a:ext>
              </a:extLst>
            </p:cNvPr>
            <p:cNvSpPr/>
            <p:nvPr/>
          </p:nvSpPr>
          <p:spPr>
            <a:xfrm>
              <a:off x="8517444" y="4796832"/>
              <a:ext cx="1372058" cy="894347"/>
            </a:xfrm>
            <a:custGeom>
              <a:avLst/>
              <a:gdLst>
                <a:gd name="connsiteX0" fmla="*/ 0 w 1459832"/>
                <a:gd name="connsiteY0" fmla="*/ 0 h 994610"/>
                <a:gd name="connsiteX1" fmla="*/ 1459832 w 1459832"/>
                <a:gd name="connsiteY1" fmla="*/ 0 h 994610"/>
                <a:gd name="connsiteX2" fmla="*/ 1459832 w 1459832"/>
                <a:gd name="connsiteY2" fmla="*/ 994610 h 994610"/>
                <a:gd name="connsiteX3" fmla="*/ 0 w 1459832"/>
                <a:gd name="connsiteY3" fmla="*/ 994610 h 994610"/>
                <a:gd name="connsiteX4" fmla="*/ 0 w 1459832"/>
                <a:gd name="connsiteY4" fmla="*/ 697831 h 994610"/>
                <a:gd name="connsiteX5" fmla="*/ 465222 w 1459832"/>
                <a:gd name="connsiteY5" fmla="*/ 697831 h 994610"/>
                <a:gd name="connsiteX6" fmla="*/ 465222 w 1459832"/>
                <a:gd name="connsiteY6" fmla="*/ 296779 h 994610"/>
                <a:gd name="connsiteX7" fmla="*/ 0 w 1459832"/>
                <a:gd name="connsiteY7" fmla="*/ 296779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9832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994610"/>
                  </a:lnTo>
                  <a:lnTo>
                    <a:pt x="0" y="994610"/>
                  </a:lnTo>
                  <a:lnTo>
                    <a:pt x="0" y="697831"/>
                  </a:lnTo>
                  <a:lnTo>
                    <a:pt x="465222" y="697831"/>
                  </a:lnTo>
                  <a:lnTo>
                    <a:pt x="465222" y="296779"/>
                  </a:lnTo>
                  <a:lnTo>
                    <a:pt x="0" y="296779"/>
                  </a:lnTo>
                  <a:close/>
                </a:path>
              </a:pathLst>
            </a:custGeom>
            <a:ln w="3810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D215AF-0D90-14C8-9318-8A093B0255B3}"/>
                </a:ext>
              </a:extLst>
            </p:cNvPr>
            <p:cNvSpPr txBox="1"/>
            <p:nvPr/>
          </p:nvSpPr>
          <p:spPr>
            <a:xfrm>
              <a:off x="9059094" y="4920839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همام متحرك">
            <a:extLst>
              <a:ext uri="{FF2B5EF4-FFF2-40B4-BE49-F238E27FC236}">
                <a16:creationId xmlns:a16="http://schemas.microsoft.com/office/drawing/2014/main" id="{C9452005-C354-1123-1F24-17AFC94C7E29}"/>
              </a:ext>
            </a:extLst>
          </p:cNvPr>
          <p:cNvGrpSpPr/>
          <p:nvPr/>
        </p:nvGrpSpPr>
        <p:grpSpPr>
          <a:xfrm>
            <a:off x="5637886" y="4796832"/>
            <a:ext cx="1771613" cy="894347"/>
            <a:chOff x="5637886" y="4796832"/>
            <a:chExt cx="1771613" cy="89434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F941F0-A39C-9A72-58B4-892FCAAF4A7E}"/>
                </a:ext>
              </a:extLst>
            </p:cNvPr>
            <p:cNvSpPr/>
            <p:nvPr/>
          </p:nvSpPr>
          <p:spPr>
            <a:xfrm>
              <a:off x="5637886" y="4796832"/>
              <a:ext cx="1771613" cy="894347"/>
            </a:xfrm>
            <a:custGeom>
              <a:avLst/>
              <a:gdLst>
                <a:gd name="connsiteX0" fmla="*/ 0 w 1884948"/>
                <a:gd name="connsiteY0" fmla="*/ 0 h 994610"/>
                <a:gd name="connsiteX1" fmla="*/ 1459832 w 1884948"/>
                <a:gd name="connsiteY1" fmla="*/ 0 h 994610"/>
                <a:gd name="connsiteX2" fmla="*/ 1459832 w 1884948"/>
                <a:gd name="connsiteY2" fmla="*/ 296779 h 994610"/>
                <a:gd name="connsiteX3" fmla="*/ 1884948 w 1884948"/>
                <a:gd name="connsiteY3" fmla="*/ 296779 h 994610"/>
                <a:gd name="connsiteX4" fmla="*/ 1884948 w 1884948"/>
                <a:gd name="connsiteY4" fmla="*/ 697831 h 994610"/>
                <a:gd name="connsiteX5" fmla="*/ 1459832 w 1884948"/>
                <a:gd name="connsiteY5" fmla="*/ 697831 h 994610"/>
                <a:gd name="connsiteX6" fmla="*/ 1459832 w 1884948"/>
                <a:gd name="connsiteY6" fmla="*/ 994610 h 994610"/>
                <a:gd name="connsiteX7" fmla="*/ 0 w 1884948"/>
                <a:gd name="connsiteY7" fmla="*/ 994610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4948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296779"/>
                  </a:lnTo>
                  <a:lnTo>
                    <a:pt x="1884948" y="296779"/>
                  </a:lnTo>
                  <a:lnTo>
                    <a:pt x="1884948" y="697831"/>
                  </a:lnTo>
                  <a:lnTo>
                    <a:pt x="1459832" y="697831"/>
                  </a:lnTo>
                  <a:lnTo>
                    <a:pt x="1459832" y="994610"/>
                  </a:lnTo>
                  <a:lnTo>
                    <a:pt x="0" y="994610"/>
                  </a:lnTo>
                  <a:close/>
                </a:path>
              </a:pathLst>
            </a:custGeom>
            <a:ln w="28575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A17BF1-4203-E408-4499-344C0D64F881}"/>
                </a:ext>
              </a:extLst>
            </p:cNvPr>
            <p:cNvSpPr txBox="1"/>
            <p:nvPr/>
          </p:nvSpPr>
          <p:spPr>
            <a:xfrm>
              <a:off x="5888884" y="4920838"/>
              <a:ext cx="97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أَرْنَبٌ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8" name="همام كتابة">
            <a:extLst>
              <a:ext uri="{FF2B5EF4-FFF2-40B4-BE49-F238E27FC236}">
                <a16:creationId xmlns:a16="http://schemas.microsoft.com/office/drawing/2014/main" id="{10ECC2AE-315D-4E2E-74C2-B94DE29C6752}"/>
              </a:ext>
            </a:extLst>
          </p:cNvPr>
          <p:cNvGrpSpPr/>
          <p:nvPr/>
        </p:nvGrpSpPr>
        <p:grpSpPr>
          <a:xfrm>
            <a:off x="5690250" y="2870982"/>
            <a:ext cx="1372058" cy="894347"/>
            <a:chOff x="5637886" y="2981825"/>
            <a:chExt cx="1372058" cy="89434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03B05A-65A9-83AF-899C-4DD716AFBCC4}"/>
                </a:ext>
              </a:extLst>
            </p:cNvPr>
            <p:cNvSpPr/>
            <p:nvPr/>
          </p:nvSpPr>
          <p:spPr>
            <a:xfrm>
              <a:off x="5637886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79304E-45EB-A9A5-E414-1E646F41174F}"/>
                </a:ext>
              </a:extLst>
            </p:cNvPr>
            <p:cNvSpPr txBox="1"/>
            <p:nvPr/>
          </p:nvSpPr>
          <p:spPr>
            <a:xfrm>
              <a:off x="5816434" y="3153563"/>
              <a:ext cx="9747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أَرْنَبٌ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7" name="أنا">
            <a:extLst>
              <a:ext uri="{FF2B5EF4-FFF2-40B4-BE49-F238E27FC236}">
                <a16:creationId xmlns:a16="http://schemas.microsoft.com/office/drawing/2014/main" id="{F77598C9-275B-14FE-C3AD-EAC484AA7F8F}"/>
              </a:ext>
            </a:extLst>
          </p:cNvPr>
          <p:cNvGrpSpPr/>
          <p:nvPr/>
        </p:nvGrpSpPr>
        <p:grpSpPr>
          <a:xfrm>
            <a:off x="8488225" y="2870982"/>
            <a:ext cx="1372058" cy="894347"/>
            <a:chOff x="8517444" y="2981825"/>
            <a:chExt cx="1372058" cy="8943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76069A-3120-E2D3-6E00-0B9CDFED4315}"/>
                </a:ext>
              </a:extLst>
            </p:cNvPr>
            <p:cNvSpPr/>
            <p:nvPr/>
          </p:nvSpPr>
          <p:spPr>
            <a:xfrm>
              <a:off x="8517444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0A8A53-F86B-8D0B-C6F5-85A8F54F3C03}"/>
                </a:ext>
              </a:extLst>
            </p:cNvPr>
            <p:cNvSpPr txBox="1"/>
            <p:nvPr/>
          </p:nvSpPr>
          <p:spPr>
            <a:xfrm>
              <a:off x="8860458" y="3169606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662F51-5901-C62F-F104-D764069BE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0DDEF3-369F-8D37-CCB1-BF3ACA247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3.33333E-6 L -0.05104 -3.33333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336 -3.33333E-6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4201F929-2D07-5814-364E-D561896890CC}"/>
              </a:ext>
            </a:extLst>
          </p:cNvPr>
          <p:cNvSpPr/>
          <p:nvPr/>
        </p:nvSpPr>
        <p:spPr>
          <a:xfrm>
            <a:off x="2711116" y="1665287"/>
            <a:ext cx="4026568" cy="3360552"/>
          </a:xfrm>
          <a:prstGeom prst="ellipse">
            <a:avLst/>
          </a:prstGeom>
          <a:solidFill>
            <a:srgbClr val="F5C1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5F901103-C9CB-8C5D-2F68-E2846ED0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284569"/>
              </p:ext>
            </p:extLst>
          </p:nvPr>
        </p:nvGraphicFramePr>
        <p:xfrm>
          <a:off x="1141857" y="962525"/>
          <a:ext cx="8322985" cy="552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4F1C9365-7B34-B613-5A1A-052B0D312F17}"/>
              </a:ext>
            </a:extLst>
          </p:cNvPr>
          <p:cNvSpPr/>
          <p:nvPr/>
        </p:nvSpPr>
        <p:spPr>
          <a:xfrm>
            <a:off x="14382750" y="797227"/>
            <a:ext cx="1619250" cy="1047750"/>
          </a:xfrm>
          <a:prstGeom prst="wedgeEllipseCallout">
            <a:avLst>
              <a:gd name="adj1" fmla="val -91421"/>
              <a:gd name="adj2" fmla="val 129773"/>
            </a:avLst>
          </a:prstGeom>
          <a:solidFill>
            <a:schemeClr val="bg1"/>
          </a:solidFill>
          <a:ln w="28575">
            <a:solidFill>
              <a:srgbClr val="BD81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أَنَا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4798A479-CCFF-E7D4-D63C-F8D562AB34FB}"/>
              </a:ext>
            </a:extLst>
          </p:cNvPr>
          <p:cNvSpPr/>
          <p:nvPr/>
        </p:nvSpPr>
        <p:spPr>
          <a:xfrm>
            <a:off x="7931317" y="1237012"/>
            <a:ext cx="1402832" cy="856550"/>
          </a:xfrm>
          <a:prstGeom prst="wedgeEllipseCallout">
            <a:avLst>
              <a:gd name="adj1" fmla="val -118729"/>
              <a:gd name="adj2" fmla="val 158929"/>
            </a:avLst>
          </a:prstGeom>
          <a:solidFill>
            <a:schemeClr val="bg1"/>
          </a:solidFill>
          <a:ln>
            <a:solidFill>
              <a:srgbClr val="603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أَنَـا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همام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r="8034"/>
          <a:stretch/>
        </p:blipFill>
        <p:spPr>
          <a:xfrm>
            <a:off x="2942064" y="1362818"/>
            <a:ext cx="2547367" cy="30350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37F6B9-9B46-1AD3-E6EC-00EB0AA0B0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96985A-297C-E655-0950-394AC9ADB0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4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همام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1" t="28132" r="-2932" b="1"/>
          <a:stretch/>
        </p:blipFill>
        <p:spPr>
          <a:xfrm>
            <a:off x="1787724" y="2726126"/>
            <a:ext cx="1774015" cy="192585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أنا متحركة">
            <a:extLst>
              <a:ext uri="{FF2B5EF4-FFF2-40B4-BE49-F238E27FC236}">
                <a16:creationId xmlns:a16="http://schemas.microsoft.com/office/drawing/2014/main" id="{40C7E86E-A099-8023-4264-EBE38722991D}"/>
              </a:ext>
            </a:extLst>
          </p:cNvPr>
          <p:cNvGrpSpPr/>
          <p:nvPr/>
        </p:nvGrpSpPr>
        <p:grpSpPr>
          <a:xfrm>
            <a:off x="8482498" y="4789340"/>
            <a:ext cx="1372058" cy="894347"/>
            <a:chOff x="8517444" y="4796832"/>
            <a:chExt cx="1372058" cy="89434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F94282C-8EE4-9ECB-CCEC-2BE6A2D86662}"/>
                </a:ext>
              </a:extLst>
            </p:cNvPr>
            <p:cNvSpPr/>
            <p:nvPr/>
          </p:nvSpPr>
          <p:spPr>
            <a:xfrm>
              <a:off x="8517444" y="4796832"/>
              <a:ext cx="1372058" cy="894347"/>
            </a:xfrm>
            <a:custGeom>
              <a:avLst/>
              <a:gdLst>
                <a:gd name="connsiteX0" fmla="*/ 0 w 1459832"/>
                <a:gd name="connsiteY0" fmla="*/ 0 h 994610"/>
                <a:gd name="connsiteX1" fmla="*/ 1459832 w 1459832"/>
                <a:gd name="connsiteY1" fmla="*/ 0 h 994610"/>
                <a:gd name="connsiteX2" fmla="*/ 1459832 w 1459832"/>
                <a:gd name="connsiteY2" fmla="*/ 994610 h 994610"/>
                <a:gd name="connsiteX3" fmla="*/ 0 w 1459832"/>
                <a:gd name="connsiteY3" fmla="*/ 994610 h 994610"/>
                <a:gd name="connsiteX4" fmla="*/ 0 w 1459832"/>
                <a:gd name="connsiteY4" fmla="*/ 697831 h 994610"/>
                <a:gd name="connsiteX5" fmla="*/ 465222 w 1459832"/>
                <a:gd name="connsiteY5" fmla="*/ 697831 h 994610"/>
                <a:gd name="connsiteX6" fmla="*/ 465222 w 1459832"/>
                <a:gd name="connsiteY6" fmla="*/ 296779 h 994610"/>
                <a:gd name="connsiteX7" fmla="*/ 0 w 1459832"/>
                <a:gd name="connsiteY7" fmla="*/ 296779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9832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994610"/>
                  </a:lnTo>
                  <a:lnTo>
                    <a:pt x="0" y="994610"/>
                  </a:lnTo>
                  <a:lnTo>
                    <a:pt x="0" y="697831"/>
                  </a:lnTo>
                  <a:lnTo>
                    <a:pt x="465222" y="697831"/>
                  </a:lnTo>
                  <a:lnTo>
                    <a:pt x="465222" y="296779"/>
                  </a:lnTo>
                  <a:lnTo>
                    <a:pt x="0" y="296779"/>
                  </a:lnTo>
                  <a:close/>
                </a:path>
              </a:pathLst>
            </a:custGeom>
            <a:ln w="3810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FD215AF-0D90-14C8-9318-8A093B0255B3}"/>
                </a:ext>
              </a:extLst>
            </p:cNvPr>
            <p:cNvSpPr txBox="1"/>
            <p:nvPr/>
          </p:nvSpPr>
          <p:spPr>
            <a:xfrm>
              <a:off x="9059094" y="4920839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2" name="همام متحرك">
            <a:extLst>
              <a:ext uri="{FF2B5EF4-FFF2-40B4-BE49-F238E27FC236}">
                <a16:creationId xmlns:a16="http://schemas.microsoft.com/office/drawing/2014/main" id="{C9452005-C354-1123-1F24-17AFC94C7E29}"/>
              </a:ext>
            </a:extLst>
          </p:cNvPr>
          <p:cNvGrpSpPr/>
          <p:nvPr/>
        </p:nvGrpSpPr>
        <p:grpSpPr>
          <a:xfrm>
            <a:off x="5637886" y="4780503"/>
            <a:ext cx="1771613" cy="894347"/>
            <a:chOff x="5637886" y="4796832"/>
            <a:chExt cx="1771613" cy="89434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F941F0-A39C-9A72-58B4-892FCAAF4A7E}"/>
                </a:ext>
              </a:extLst>
            </p:cNvPr>
            <p:cNvSpPr/>
            <p:nvPr/>
          </p:nvSpPr>
          <p:spPr>
            <a:xfrm>
              <a:off x="5637886" y="4796832"/>
              <a:ext cx="1771613" cy="894347"/>
            </a:xfrm>
            <a:custGeom>
              <a:avLst/>
              <a:gdLst>
                <a:gd name="connsiteX0" fmla="*/ 0 w 1884948"/>
                <a:gd name="connsiteY0" fmla="*/ 0 h 994610"/>
                <a:gd name="connsiteX1" fmla="*/ 1459832 w 1884948"/>
                <a:gd name="connsiteY1" fmla="*/ 0 h 994610"/>
                <a:gd name="connsiteX2" fmla="*/ 1459832 w 1884948"/>
                <a:gd name="connsiteY2" fmla="*/ 296779 h 994610"/>
                <a:gd name="connsiteX3" fmla="*/ 1884948 w 1884948"/>
                <a:gd name="connsiteY3" fmla="*/ 296779 h 994610"/>
                <a:gd name="connsiteX4" fmla="*/ 1884948 w 1884948"/>
                <a:gd name="connsiteY4" fmla="*/ 697831 h 994610"/>
                <a:gd name="connsiteX5" fmla="*/ 1459832 w 1884948"/>
                <a:gd name="connsiteY5" fmla="*/ 697831 h 994610"/>
                <a:gd name="connsiteX6" fmla="*/ 1459832 w 1884948"/>
                <a:gd name="connsiteY6" fmla="*/ 994610 h 994610"/>
                <a:gd name="connsiteX7" fmla="*/ 0 w 1884948"/>
                <a:gd name="connsiteY7" fmla="*/ 994610 h 99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4948" h="994610">
                  <a:moveTo>
                    <a:pt x="0" y="0"/>
                  </a:moveTo>
                  <a:lnTo>
                    <a:pt x="1459832" y="0"/>
                  </a:lnTo>
                  <a:lnTo>
                    <a:pt x="1459832" y="296779"/>
                  </a:lnTo>
                  <a:lnTo>
                    <a:pt x="1884948" y="296779"/>
                  </a:lnTo>
                  <a:lnTo>
                    <a:pt x="1884948" y="697831"/>
                  </a:lnTo>
                  <a:lnTo>
                    <a:pt x="1459832" y="697831"/>
                  </a:lnTo>
                  <a:lnTo>
                    <a:pt x="1459832" y="994610"/>
                  </a:lnTo>
                  <a:lnTo>
                    <a:pt x="0" y="994610"/>
                  </a:lnTo>
                  <a:close/>
                </a:path>
              </a:pathLst>
            </a:custGeom>
            <a:ln w="28575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A17BF1-4203-E408-4499-344C0D64F881}"/>
                </a:ext>
              </a:extLst>
            </p:cNvPr>
            <p:cNvSpPr txBox="1"/>
            <p:nvPr/>
          </p:nvSpPr>
          <p:spPr>
            <a:xfrm>
              <a:off x="5796609" y="4920838"/>
              <a:ext cx="1091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حَمَامَةٌ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8" name="همام كتابة">
            <a:extLst>
              <a:ext uri="{FF2B5EF4-FFF2-40B4-BE49-F238E27FC236}">
                <a16:creationId xmlns:a16="http://schemas.microsoft.com/office/drawing/2014/main" id="{10ECC2AE-315D-4E2E-74C2-B94DE29C6752}"/>
              </a:ext>
            </a:extLst>
          </p:cNvPr>
          <p:cNvGrpSpPr/>
          <p:nvPr/>
        </p:nvGrpSpPr>
        <p:grpSpPr>
          <a:xfrm>
            <a:off x="5690250" y="2870982"/>
            <a:ext cx="1372058" cy="894347"/>
            <a:chOff x="5637886" y="2981825"/>
            <a:chExt cx="1372058" cy="89434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703B05A-65A9-83AF-899C-4DD716AFBCC4}"/>
                </a:ext>
              </a:extLst>
            </p:cNvPr>
            <p:cNvSpPr/>
            <p:nvPr/>
          </p:nvSpPr>
          <p:spPr>
            <a:xfrm>
              <a:off x="5637886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079304E-45EB-A9A5-E414-1E646F41174F}"/>
                </a:ext>
              </a:extLst>
            </p:cNvPr>
            <p:cNvSpPr txBox="1"/>
            <p:nvPr/>
          </p:nvSpPr>
          <p:spPr>
            <a:xfrm>
              <a:off x="5720182" y="3105437"/>
              <a:ext cx="1193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حَمَامَةٌ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7" name="أنا">
            <a:extLst>
              <a:ext uri="{FF2B5EF4-FFF2-40B4-BE49-F238E27FC236}">
                <a16:creationId xmlns:a16="http://schemas.microsoft.com/office/drawing/2014/main" id="{F77598C9-275B-14FE-C3AD-EAC484AA7F8F}"/>
              </a:ext>
            </a:extLst>
          </p:cNvPr>
          <p:cNvGrpSpPr/>
          <p:nvPr/>
        </p:nvGrpSpPr>
        <p:grpSpPr>
          <a:xfrm>
            <a:off x="8488225" y="2870982"/>
            <a:ext cx="1372058" cy="894347"/>
            <a:chOff x="8517444" y="2981825"/>
            <a:chExt cx="1372058" cy="89434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76069A-3120-E2D3-6E00-0B9CDFED4315}"/>
                </a:ext>
              </a:extLst>
            </p:cNvPr>
            <p:cNvSpPr/>
            <p:nvPr/>
          </p:nvSpPr>
          <p:spPr>
            <a:xfrm>
              <a:off x="8517444" y="2981825"/>
              <a:ext cx="1372058" cy="894347"/>
            </a:xfrm>
            <a:prstGeom prst="rect">
              <a:avLst/>
            </a:prstGeom>
            <a:ln w="57150">
              <a:solidFill>
                <a:srgbClr val="71353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0A8A53-F86B-8D0B-C6F5-85A8F54F3C03}"/>
                </a:ext>
              </a:extLst>
            </p:cNvPr>
            <p:cNvSpPr txBox="1"/>
            <p:nvPr/>
          </p:nvSpPr>
          <p:spPr>
            <a:xfrm>
              <a:off x="8860458" y="3169606"/>
              <a:ext cx="6860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أَنَا</a:t>
              </a:r>
              <a:endPara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662F51-5901-C62F-F104-D764069BE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0DDEF3-369F-8D37-CCB1-BF3ACA247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5 4.07407E-6 L -0.02565 0.00023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231 L 0.09726 -0.0004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51F762-AF3B-D03C-9ABA-C2E387B33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625887"/>
              </p:ext>
            </p:extLst>
          </p:nvPr>
        </p:nvGraphicFramePr>
        <p:xfrm>
          <a:off x="481262" y="-1283368"/>
          <a:ext cx="11470105" cy="8309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1أنا">
            <a:extLst>
              <a:ext uri="{FF2B5EF4-FFF2-40B4-BE49-F238E27FC236}">
                <a16:creationId xmlns:a16="http://schemas.microsoft.com/office/drawing/2014/main" id="{6345810E-1172-D792-EC50-0A6D60EDDE71}"/>
              </a:ext>
            </a:extLst>
          </p:cNvPr>
          <p:cNvSpPr/>
          <p:nvPr/>
        </p:nvSpPr>
        <p:spPr>
          <a:xfrm>
            <a:off x="5590671" y="1523999"/>
            <a:ext cx="1315453" cy="994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أَنَا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أرنب">
            <a:extLst>
              <a:ext uri="{FF2B5EF4-FFF2-40B4-BE49-F238E27FC236}">
                <a16:creationId xmlns:a16="http://schemas.microsoft.com/office/drawing/2014/main" id="{C4B8E7AC-0AE1-244C-E011-78647EE35262}"/>
              </a:ext>
            </a:extLst>
          </p:cNvPr>
          <p:cNvSpPr/>
          <p:nvPr/>
        </p:nvSpPr>
        <p:spPr>
          <a:xfrm>
            <a:off x="4062659" y="3272588"/>
            <a:ext cx="1347535" cy="9545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أَرْنَبٌ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حمامة">
            <a:extLst>
              <a:ext uri="{FF2B5EF4-FFF2-40B4-BE49-F238E27FC236}">
                <a16:creationId xmlns:a16="http://schemas.microsoft.com/office/drawing/2014/main" id="{8EECFE23-4067-17C4-FB58-090380EC5ED4}"/>
              </a:ext>
            </a:extLst>
          </p:cNvPr>
          <p:cNvSpPr/>
          <p:nvPr/>
        </p:nvSpPr>
        <p:spPr>
          <a:xfrm>
            <a:off x="1058777" y="3272589"/>
            <a:ext cx="1347535" cy="9545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حَمَامَةٌ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ام">
            <a:extLst>
              <a:ext uri="{FF2B5EF4-FFF2-40B4-BE49-F238E27FC236}">
                <a16:creationId xmlns:a16="http://schemas.microsoft.com/office/drawing/2014/main" id="{3F59FC04-9AA2-4674-6D52-C460D4697874}"/>
              </a:ext>
            </a:extLst>
          </p:cNvPr>
          <p:cNvSpPr/>
          <p:nvPr/>
        </p:nvSpPr>
        <p:spPr>
          <a:xfrm>
            <a:off x="7066546" y="3272589"/>
            <a:ext cx="1347535" cy="9545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مَرَامٌ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همام">
            <a:extLst>
              <a:ext uri="{FF2B5EF4-FFF2-40B4-BE49-F238E27FC236}">
                <a16:creationId xmlns:a16="http://schemas.microsoft.com/office/drawing/2014/main" id="{89FEC2FF-738A-B4E7-DF84-F453BEB501A6}"/>
              </a:ext>
            </a:extLst>
          </p:cNvPr>
          <p:cNvSpPr/>
          <p:nvPr/>
        </p:nvSpPr>
        <p:spPr>
          <a:xfrm>
            <a:off x="10070433" y="3272589"/>
            <a:ext cx="1347535" cy="9545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هُمَامٌ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أنا 2">
            <a:extLst>
              <a:ext uri="{FF2B5EF4-FFF2-40B4-BE49-F238E27FC236}">
                <a16:creationId xmlns:a16="http://schemas.microsoft.com/office/drawing/2014/main" id="{829E2AF8-5382-F938-5B0A-56F39D9CD223}"/>
              </a:ext>
            </a:extLst>
          </p:cNvPr>
          <p:cNvSpPr/>
          <p:nvPr/>
        </p:nvSpPr>
        <p:spPr>
          <a:xfrm>
            <a:off x="5590671" y="1523999"/>
            <a:ext cx="1315453" cy="994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أَنَا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أنا3">
            <a:extLst>
              <a:ext uri="{FF2B5EF4-FFF2-40B4-BE49-F238E27FC236}">
                <a16:creationId xmlns:a16="http://schemas.microsoft.com/office/drawing/2014/main" id="{E133DCCC-DB2C-A821-A1DD-98BEF8FD67EB}"/>
              </a:ext>
            </a:extLst>
          </p:cNvPr>
          <p:cNvSpPr/>
          <p:nvPr/>
        </p:nvSpPr>
        <p:spPr>
          <a:xfrm>
            <a:off x="5590670" y="1523998"/>
            <a:ext cx="1315453" cy="994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أَنَا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أنا4">
            <a:extLst>
              <a:ext uri="{FF2B5EF4-FFF2-40B4-BE49-F238E27FC236}">
                <a16:creationId xmlns:a16="http://schemas.microsoft.com/office/drawing/2014/main" id="{85557DA9-7275-A623-130F-BC0DF6CA4D02}"/>
              </a:ext>
            </a:extLst>
          </p:cNvPr>
          <p:cNvSpPr/>
          <p:nvPr/>
        </p:nvSpPr>
        <p:spPr>
          <a:xfrm>
            <a:off x="5590670" y="1507956"/>
            <a:ext cx="1315453" cy="994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أَنَا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حمامةصورة">
            <a:extLst>
              <a:ext uri="{FF2B5EF4-FFF2-40B4-BE49-F238E27FC236}">
                <a16:creationId xmlns:a16="http://schemas.microsoft.com/office/drawing/2014/main" id="{FDB37DEC-7D37-5208-40CB-20EDCBB93B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6" t="31185" r="182" b="-955"/>
          <a:stretch/>
        </p:blipFill>
        <p:spPr>
          <a:xfrm>
            <a:off x="1457435" y="4788431"/>
            <a:ext cx="962529" cy="118711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7" name="صورة ارنب">
            <a:extLst>
              <a:ext uri="{FF2B5EF4-FFF2-40B4-BE49-F238E27FC236}">
                <a16:creationId xmlns:a16="http://schemas.microsoft.com/office/drawing/2014/main" id="{053FB682-EA6C-835D-18D6-8B631F9C005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8" t="15009" r="26791"/>
          <a:stretch/>
        </p:blipFill>
        <p:spPr>
          <a:xfrm>
            <a:off x="4239121" y="4701080"/>
            <a:ext cx="994609" cy="136181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رة همام" descr="A picture containing person, standing, dark, male&#10;&#10;Description automatically generated">
            <a:extLst>
              <a:ext uri="{FF2B5EF4-FFF2-40B4-BE49-F238E27FC236}">
                <a16:creationId xmlns:a16="http://schemas.microsoft.com/office/drawing/2014/main" id="{6650C58A-B9EF-4DB3-558F-6BDB86992C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22594" r="29974" b="2992"/>
          <a:stretch/>
        </p:blipFill>
        <p:spPr>
          <a:xfrm>
            <a:off x="10201154" y="4701080"/>
            <a:ext cx="1086091" cy="1361817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صورةمرام">
            <a:extLst>
              <a:ext uri="{FF2B5EF4-FFF2-40B4-BE49-F238E27FC236}">
                <a16:creationId xmlns:a16="http://schemas.microsoft.com/office/drawing/2014/main" id="{2D798C9C-3FB9-3A4F-1216-925375AC067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3" t="25362" r="24350" b="8903"/>
          <a:stretch/>
        </p:blipFill>
        <p:spPr>
          <a:xfrm>
            <a:off x="7387388" y="4565925"/>
            <a:ext cx="1086091" cy="1409619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Graphic 2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CF58D8-5072-0350-09F2-7AE4788BB7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81346" y="103254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0C6EB8C-7431-6F48-9F5D-D7809EDFB1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8966" y="103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B2"/>
                                      </p:to>
                                    </p:animClr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948D"/>
                                      </p:to>
                                    </p:animClr>
                                    <p:set>
                                      <p:cBhvr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1B2"/>
                                      </p:to>
                                    </p:animClr>
                                    <p:set>
                                      <p:cBhvr>
                                        <p:cTn id="8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8179"/>
                                      </p:to>
                                    </p:animClr>
                                    <p:set>
                                      <p:cBhvr>
                                        <p:cTn id="1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0" grpId="0" animBg="1"/>
      <p:bldP spid="10" grpId="1" animBg="1"/>
      <p:bldP spid="18" grpId="0" animBg="1"/>
      <p:bldP spid="18" grpId="1" animBg="1"/>
      <p:bldP spid="18" grpId="2" animBg="1"/>
      <p:bldP spid="18" grpId="3" animBg="1"/>
      <p:bldP spid="18" grpId="4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20" grpId="0" animBg="1"/>
      <p:bldP spid="20" grpId="1" animBg="1"/>
      <p:bldP spid="20" grpId="2" animBg="1"/>
      <p:bldP spid="20" grpId="3" animBg="1"/>
      <p:bldP spid="20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33FD90-A7C0-ED73-BCE2-EDB68CE8AF13}"/>
              </a:ext>
            </a:extLst>
          </p:cNvPr>
          <p:cNvGrpSpPr/>
          <p:nvPr/>
        </p:nvGrpSpPr>
        <p:grpSpPr>
          <a:xfrm>
            <a:off x="2834742" y="428135"/>
            <a:ext cx="6396722" cy="4447226"/>
            <a:chOff x="2834742" y="428135"/>
            <a:chExt cx="6396722" cy="4447226"/>
          </a:xfrm>
        </p:grpSpPr>
        <p:grpSp>
          <p:nvGrpSpPr>
            <p:cNvPr id="3160" name="Group 3159">
              <a:extLst>
                <a:ext uri="{FF2B5EF4-FFF2-40B4-BE49-F238E27FC236}">
                  <a16:creationId xmlns:a16="http://schemas.microsoft.com/office/drawing/2014/main" id="{9B6D106A-EC47-2AAD-04A8-99EE34C92962}"/>
                </a:ext>
              </a:extLst>
            </p:cNvPr>
            <p:cNvGrpSpPr/>
            <p:nvPr/>
          </p:nvGrpSpPr>
          <p:grpSpPr>
            <a:xfrm>
              <a:off x="2834742" y="428135"/>
              <a:ext cx="6396722" cy="4447226"/>
              <a:chOff x="2875658" y="440601"/>
              <a:chExt cx="6396722" cy="4447226"/>
            </a:xfrm>
          </p:grpSpPr>
          <p:sp>
            <p:nvSpPr>
              <p:cNvPr id="3137" name="Rectangle 3136">
                <a:extLst>
                  <a:ext uri="{FF2B5EF4-FFF2-40B4-BE49-F238E27FC236}">
                    <a16:creationId xmlns:a16="http://schemas.microsoft.com/office/drawing/2014/main" id="{1FB9A328-743B-F881-6A2F-4AE76C2BCC4E}"/>
                  </a:ext>
                </a:extLst>
              </p:cNvPr>
              <p:cNvSpPr/>
              <p:nvPr/>
            </p:nvSpPr>
            <p:spPr>
              <a:xfrm>
                <a:off x="2875658" y="440601"/>
                <a:ext cx="3160798" cy="4447226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Relaxed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54" name="Rectangle 3153">
                <a:extLst>
                  <a:ext uri="{FF2B5EF4-FFF2-40B4-BE49-F238E27FC236}">
                    <a16:creationId xmlns:a16="http://schemas.microsoft.com/office/drawing/2014/main" id="{F0F7193C-9946-B5C0-A9C1-F2FC028A99E7}"/>
                  </a:ext>
                </a:extLst>
              </p:cNvPr>
              <p:cNvSpPr/>
              <p:nvPr/>
            </p:nvSpPr>
            <p:spPr>
              <a:xfrm>
                <a:off x="3352028" y="1078173"/>
                <a:ext cx="5920352" cy="3473344"/>
              </a:xfrm>
              <a:prstGeom prst="rect">
                <a:avLst/>
              </a:prstGeom>
              <a:solidFill>
                <a:srgbClr val="6F413E"/>
              </a:solidFill>
              <a:ln w="76200">
                <a:solidFill>
                  <a:srgbClr val="713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5" name="Rectangle 3154">
                <a:extLst>
                  <a:ext uri="{FF2B5EF4-FFF2-40B4-BE49-F238E27FC236}">
                    <a16:creationId xmlns:a16="http://schemas.microsoft.com/office/drawing/2014/main" id="{9539DD90-3632-9789-AAA9-69513E299802}"/>
                  </a:ext>
                </a:extLst>
              </p:cNvPr>
              <p:cNvSpPr/>
              <p:nvPr/>
            </p:nvSpPr>
            <p:spPr>
              <a:xfrm>
                <a:off x="3471141" y="1069639"/>
                <a:ext cx="2845120" cy="347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6" name="Rectangle 3155">
                <a:extLst>
                  <a:ext uri="{FF2B5EF4-FFF2-40B4-BE49-F238E27FC236}">
                    <a16:creationId xmlns:a16="http://schemas.microsoft.com/office/drawing/2014/main" id="{56732DBD-F804-6E28-DD40-B48F43CEAEC8}"/>
                  </a:ext>
                </a:extLst>
              </p:cNvPr>
              <p:cNvSpPr/>
              <p:nvPr/>
            </p:nvSpPr>
            <p:spPr>
              <a:xfrm>
                <a:off x="6312204" y="1071628"/>
                <a:ext cx="2845120" cy="34733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9" name="Group 3158">
                <a:extLst>
                  <a:ext uri="{FF2B5EF4-FFF2-40B4-BE49-F238E27FC236}">
                    <a16:creationId xmlns:a16="http://schemas.microsoft.com/office/drawing/2014/main" id="{90F2158E-1AA5-E854-4B68-EA1606FC9CA3}"/>
                  </a:ext>
                </a:extLst>
              </p:cNvPr>
              <p:cNvGrpSpPr/>
              <p:nvPr/>
            </p:nvGrpSpPr>
            <p:grpSpPr>
              <a:xfrm>
                <a:off x="3584458" y="1096436"/>
                <a:ext cx="5458021" cy="3434123"/>
                <a:chOff x="3584458" y="1096436"/>
                <a:chExt cx="5458021" cy="3434123"/>
              </a:xfrm>
            </p:grpSpPr>
            <p:sp>
              <p:nvSpPr>
                <p:cNvPr id="3157" name="Rectangle 3156">
                  <a:extLst>
                    <a:ext uri="{FF2B5EF4-FFF2-40B4-BE49-F238E27FC236}">
                      <a16:creationId xmlns:a16="http://schemas.microsoft.com/office/drawing/2014/main" id="{FFA1D3FC-6D16-25CE-0BEB-5EBD3B1AC376}"/>
                    </a:ext>
                  </a:extLst>
                </p:cNvPr>
                <p:cNvSpPr/>
                <p:nvPr/>
              </p:nvSpPr>
              <p:spPr>
                <a:xfrm>
                  <a:off x="6320949" y="1098426"/>
                  <a:ext cx="2721530" cy="3432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8" name="Rectangle 3157">
                  <a:extLst>
                    <a:ext uri="{FF2B5EF4-FFF2-40B4-BE49-F238E27FC236}">
                      <a16:creationId xmlns:a16="http://schemas.microsoft.com/office/drawing/2014/main" id="{55CE9285-41D9-172F-2309-6AE2B09FE26A}"/>
                    </a:ext>
                  </a:extLst>
                </p:cNvPr>
                <p:cNvSpPr/>
                <p:nvPr/>
              </p:nvSpPr>
              <p:spPr>
                <a:xfrm>
                  <a:off x="3584458" y="1096436"/>
                  <a:ext cx="2736491" cy="3434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173" name="انا">
              <a:extLst>
                <a:ext uri="{FF2B5EF4-FFF2-40B4-BE49-F238E27FC236}">
                  <a16:creationId xmlns:a16="http://schemas.microsoft.com/office/drawing/2014/main" id="{F965147C-D5F0-123F-DC6E-5BB0F5AB5BAF}"/>
                </a:ext>
              </a:extLst>
            </p:cNvPr>
            <p:cNvSpPr txBox="1"/>
            <p:nvPr/>
          </p:nvSpPr>
          <p:spPr>
            <a:xfrm>
              <a:off x="6759080" y="2129022"/>
              <a:ext cx="1030693" cy="931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MA" sz="5400" dirty="0"/>
                <a:t>أَنَا </a:t>
              </a:r>
              <a:endParaRPr lang="en-US" sz="5400" dirty="0"/>
            </a:p>
          </p:txBody>
        </p:sp>
        <p:sp>
          <p:nvSpPr>
            <p:cNvPr id="3175" name="Flowchart: Alternate Process 3174">
              <a:extLst>
                <a:ext uri="{FF2B5EF4-FFF2-40B4-BE49-F238E27FC236}">
                  <a16:creationId xmlns:a16="http://schemas.microsoft.com/office/drawing/2014/main" id="{795FAD88-8C3B-5113-6AD4-1B76834B62BD}"/>
                </a:ext>
              </a:extLst>
            </p:cNvPr>
            <p:cNvSpPr/>
            <p:nvPr/>
          </p:nvSpPr>
          <p:spPr>
            <a:xfrm>
              <a:off x="3810510" y="1952689"/>
              <a:ext cx="4847835" cy="1160573"/>
            </a:xfrm>
            <a:prstGeom prst="flowChartAlternateProcess">
              <a:avLst/>
            </a:prstGeom>
            <a:noFill/>
            <a:ln w="28575">
              <a:solidFill>
                <a:srgbClr val="6F41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6" name="Freeform: Shape 3175">
              <a:extLst>
                <a:ext uri="{FF2B5EF4-FFF2-40B4-BE49-F238E27FC236}">
                  <a16:creationId xmlns:a16="http://schemas.microsoft.com/office/drawing/2014/main" id="{B8AF1D14-68E6-361B-543B-A2FB8F50C7DD}"/>
                </a:ext>
              </a:extLst>
            </p:cNvPr>
            <p:cNvSpPr/>
            <p:nvPr/>
          </p:nvSpPr>
          <p:spPr>
            <a:xfrm>
              <a:off x="8192111" y="2695074"/>
              <a:ext cx="279368" cy="309445"/>
            </a:xfrm>
            <a:custGeom>
              <a:avLst/>
              <a:gdLst>
                <a:gd name="connsiteX0" fmla="*/ 1153480 w 2125030"/>
                <a:gd name="connsiteY0" fmla="*/ 1153938 h 2144538"/>
                <a:gd name="connsiteX1" fmla="*/ 1639255 w 2125030"/>
                <a:gd name="connsiteY1" fmla="*/ 1153938 h 2144538"/>
                <a:gd name="connsiteX2" fmla="*/ 2125030 w 2125030"/>
                <a:gd name="connsiteY2" fmla="*/ 1649238 h 2144538"/>
                <a:gd name="connsiteX3" fmla="*/ 1639255 w 2125030"/>
                <a:gd name="connsiteY3" fmla="*/ 2144538 h 2144538"/>
                <a:gd name="connsiteX4" fmla="*/ 1153480 w 2125030"/>
                <a:gd name="connsiteY4" fmla="*/ 1649238 h 2144538"/>
                <a:gd name="connsiteX5" fmla="*/ 495300 w 2125030"/>
                <a:gd name="connsiteY5" fmla="*/ 1072269 h 2144538"/>
                <a:gd name="connsiteX6" fmla="*/ 990600 w 2125030"/>
                <a:gd name="connsiteY6" fmla="*/ 1072269 h 2144538"/>
                <a:gd name="connsiteX7" fmla="*/ 990600 w 2125030"/>
                <a:gd name="connsiteY7" fmla="*/ 1558044 h 2144538"/>
                <a:gd name="connsiteX8" fmla="*/ 495300 w 2125030"/>
                <a:gd name="connsiteY8" fmla="*/ 2043819 h 2144538"/>
                <a:gd name="connsiteX9" fmla="*/ 0 w 2125030"/>
                <a:gd name="connsiteY9" fmla="*/ 1558044 h 2144538"/>
                <a:gd name="connsiteX10" fmla="*/ 495300 w 2125030"/>
                <a:gd name="connsiteY10" fmla="*/ 1072269 h 2144538"/>
                <a:gd name="connsiteX11" fmla="*/ 542925 w 2125030"/>
                <a:gd name="connsiteY11" fmla="*/ 0 h 2144538"/>
                <a:gd name="connsiteX12" fmla="*/ 1028700 w 2125030"/>
                <a:gd name="connsiteY12" fmla="*/ 495300 h 2144538"/>
                <a:gd name="connsiteX13" fmla="*/ 1028700 w 2125030"/>
                <a:gd name="connsiteY13" fmla="*/ 984756 h 2144538"/>
                <a:gd name="connsiteX14" fmla="*/ 1067287 w 2125030"/>
                <a:gd name="connsiteY14" fmla="*/ 966481 h 2144538"/>
                <a:gd name="connsiteX15" fmla="*/ 1107456 w 2125030"/>
                <a:gd name="connsiteY15" fmla="*/ 960785 h 2144538"/>
                <a:gd name="connsiteX16" fmla="*/ 1071490 w 2125030"/>
                <a:gd name="connsiteY16" fmla="*/ 554079 h 2144538"/>
                <a:gd name="connsiteX17" fmla="*/ 1522074 w 2125030"/>
                <a:gd name="connsiteY17" fmla="*/ 26562 h 2144538"/>
                <a:gd name="connsiteX18" fmla="*/ 2058240 w 2125030"/>
                <a:gd name="connsiteY18" fmla="*/ 466819 h 2144538"/>
                <a:gd name="connsiteX19" fmla="*/ 1607656 w 2125030"/>
                <a:gd name="connsiteY19" fmla="*/ 994336 h 2144538"/>
                <a:gd name="connsiteX20" fmla="*/ 1235821 w 2125030"/>
                <a:gd name="connsiteY20" fmla="*/ 1027218 h 2144538"/>
                <a:gd name="connsiteX21" fmla="*/ 1241722 w 2125030"/>
                <a:gd name="connsiteY21" fmla="*/ 1047750 h 2144538"/>
                <a:gd name="connsiteX22" fmla="*/ 1116161 w 2125030"/>
                <a:gd name="connsiteY22" fmla="*/ 1135950 h 2144538"/>
                <a:gd name="connsiteX23" fmla="*/ 990600 w 2125030"/>
                <a:gd name="connsiteY23" fmla="*/ 1047750 h 2144538"/>
                <a:gd name="connsiteX24" fmla="*/ 1000467 w 2125030"/>
                <a:gd name="connsiteY24" fmla="*/ 1013419 h 2144538"/>
                <a:gd name="connsiteX25" fmla="*/ 1022369 w 2125030"/>
                <a:gd name="connsiteY25" fmla="*/ 990600 h 2144538"/>
                <a:gd name="connsiteX26" fmla="*/ 542925 w 2125030"/>
                <a:gd name="connsiteY26" fmla="*/ 990600 h 2144538"/>
                <a:gd name="connsiteX27" fmla="*/ 57150 w 2125030"/>
                <a:gd name="connsiteY27" fmla="*/ 495300 h 2144538"/>
                <a:gd name="connsiteX28" fmla="*/ 542925 w 2125030"/>
                <a:gd name="connsiteY28" fmla="*/ 0 h 21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5030" h="2144538">
                  <a:moveTo>
                    <a:pt x="1153480" y="1153938"/>
                  </a:moveTo>
                  <a:lnTo>
                    <a:pt x="1639255" y="1153938"/>
                  </a:lnTo>
                  <a:cubicBezTo>
                    <a:pt x="1907541" y="1153938"/>
                    <a:pt x="2125030" y="1375691"/>
                    <a:pt x="2125030" y="1649238"/>
                  </a:cubicBezTo>
                  <a:cubicBezTo>
                    <a:pt x="2125030" y="1922785"/>
                    <a:pt x="1907541" y="2144538"/>
                    <a:pt x="1639255" y="2144538"/>
                  </a:cubicBezTo>
                  <a:cubicBezTo>
                    <a:pt x="1370969" y="2144538"/>
                    <a:pt x="1153480" y="1922785"/>
                    <a:pt x="1153480" y="1649238"/>
                  </a:cubicBezTo>
                  <a:close/>
                  <a:moveTo>
                    <a:pt x="495300" y="1072269"/>
                  </a:moveTo>
                  <a:lnTo>
                    <a:pt x="990600" y="1072269"/>
                  </a:lnTo>
                  <a:lnTo>
                    <a:pt x="990600" y="1558044"/>
                  </a:lnTo>
                  <a:cubicBezTo>
                    <a:pt x="990600" y="1826330"/>
                    <a:pt x="768847" y="2043819"/>
                    <a:pt x="495300" y="2043819"/>
                  </a:cubicBezTo>
                  <a:cubicBezTo>
                    <a:pt x="221753" y="2043819"/>
                    <a:pt x="0" y="1826330"/>
                    <a:pt x="0" y="1558044"/>
                  </a:cubicBezTo>
                  <a:cubicBezTo>
                    <a:pt x="0" y="1289758"/>
                    <a:pt x="221753" y="1072269"/>
                    <a:pt x="495300" y="1072269"/>
                  </a:cubicBezTo>
                  <a:close/>
                  <a:moveTo>
                    <a:pt x="542925" y="0"/>
                  </a:moveTo>
                  <a:cubicBezTo>
                    <a:pt x="811211" y="0"/>
                    <a:pt x="1028700" y="221753"/>
                    <a:pt x="1028700" y="495300"/>
                  </a:cubicBezTo>
                  <a:lnTo>
                    <a:pt x="1028700" y="984756"/>
                  </a:lnTo>
                  <a:lnTo>
                    <a:pt x="1067287" y="966481"/>
                  </a:lnTo>
                  <a:lnTo>
                    <a:pt x="1107456" y="960785"/>
                  </a:lnTo>
                  <a:lnTo>
                    <a:pt x="1071490" y="554079"/>
                  </a:lnTo>
                  <a:cubicBezTo>
                    <a:pt x="1047858" y="286835"/>
                    <a:pt x="1249591" y="50658"/>
                    <a:pt x="1522074" y="26562"/>
                  </a:cubicBezTo>
                  <a:cubicBezTo>
                    <a:pt x="1794558" y="2466"/>
                    <a:pt x="2034607" y="199576"/>
                    <a:pt x="2058240" y="466819"/>
                  </a:cubicBezTo>
                  <a:cubicBezTo>
                    <a:pt x="2081872" y="734062"/>
                    <a:pt x="1880139" y="970240"/>
                    <a:pt x="1607656" y="994336"/>
                  </a:cubicBezTo>
                  <a:lnTo>
                    <a:pt x="1235821" y="1027218"/>
                  </a:lnTo>
                  <a:lnTo>
                    <a:pt x="1241722" y="1047750"/>
                  </a:lnTo>
                  <a:cubicBezTo>
                    <a:pt x="1241722" y="1096462"/>
                    <a:pt x="1185506" y="1135950"/>
                    <a:pt x="1116161" y="1135950"/>
                  </a:cubicBezTo>
                  <a:cubicBezTo>
                    <a:pt x="1046816" y="1135950"/>
                    <a:pt x="990600" y="1096462"/>
                    <a:pt x="990600" y="1047750"/>
                  </a:cubicBezTo>
                  <a:cubicBezTo>
                    <a:pt x="990600" y="1035572"/>
                    <a:pt x="994114" y="1023971"/>
                    <a:pt x="1000467" y="1013419"/>
                  </a:cubicBezTo>
                  <a:lnTo>
                    <a:pt x="1022369" y="990600"/>
                  </a:lnTo>
                  <a:lnTo>
                    <a:pt x="542925" y="990600"/>
                  </a:lnTo>
                  <a:cubicBezTo>
                    <a:pt x="274639" y="990600"/>
                    <a:pt x="57150" y="768847"/>
                    <a:pt x="57150" y="495300"/>
                  </a:cubicBezTo>
                  <a:cubicBezTo>
                    <a:pt x="57150" y="221753"/>
                    <a:pt x="274639" y="0"/>
                    <a:pt x="542925" y="0"/>
                  </a:cubicBezTo>
                  <a:close/>
                </a:path>
              </a:pathLst>
            </a:custGeom>
            <a:solidFill>
              <a:srgbClr val="A24C45"/>
            </a:solidFill>
            <a:ln>
              <a:solidFill>
                <a:srgbClr val="F5C1B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77" name="Freeform: Shape 3176">
              <a:extLst>
                <a:ext uri="{FF2B5EF4-FFF2-40B4-BE49-F238E27FC236}">
                  <a16:creationId xmlns:a16="http://schemas.microsoft.com/office/drawing/2014/main" id="{EFC73FF9-5981-D01F-FF95-38107C5AB198}"/>
                </a:ext>
              </a:extLst>
            </p:cNvPr>
            <p:cNvSpPr/>
            <p:nvPr/>
          </p:nvSpPr>
          <p:spPr>
            <a:xfrm>
              <a:off x="3860412" y="2025511"/>
              <a:ext cx="279368" cy="309445"/>
            </a:xfrm>
            <a:custGeom>
              <a:avLst/>
              <a:gdLst>
                <a:gd name="connsiteX0" fmla="*/ 1153480 w 2125030"/>
                <a:gd name="connsiteY0" fmla="*/ 1153938 h 2144538"/>
                <a:gd name="connsiteX1" fmla="*/ 1639255 w 2125030"/>
                <a:gd name="connsiteY1" fmla="*/ 1153938 h 2144538"/>
                <a:gd name="connsiteX2" fmla="*/ 2125030 w 2125030"/>
                <a:gd name="connsiteY2" fmla="*/ 1649238 h 2144538"/>
                <a:gd name="connsiteX3" fmla="*/ 1639255 w 2125030"/>
                <a:gd name="connsiteY3" fmla="*/ 2144538 h 2144538"/>
                <a:gd name="connsiteX4" fmla="*/ 1153480 w 2125030"/>
                <a:gd name="connsiteY4" fmla="*/ 1649238 h 2144538"/>
                <a:gd name="connsiteX5" fmla="*/ 495300 w 2125030"/>
                <a:gd name="connsiteY5" fmla="*/ 1072269 h 2144538"/>
                <a:gd name="connsiteX6" fmla="*/ 990600 w 2125030"/>
                <a:gd name="connsiteY6" fmla="*/ 1072269 h 2144538"/>
                <a:gd name="connsiteX7" fmla="*/ 990600 w 2125030"/>
                <a:gd name="connsiteY7" fmla="*/ 1558044 h 2144538"/>
                <a:gd name="connsiteX8" fmla="*/ 495300 w 2125030"/>
                <a:gd name="connsiteY8" fmla="*/ 2043819 h 2144538"/>
                <a:gd name="connsiteX9" fmla="*/ 0 w 2125030"/>
                <a:gd name="connsiteY9" fmla="*/ 1558044 h 2144538"/>
                <a:gd name="connsiteX10" fmla="*/ 495300 w 2125030"/>
                <a:gd name="connsiteY10" fmla="*/ 1072269 h 2144538"/>
                <a:gd name="connsiteX11" fmla="*/ 542925 w 2125030"/>
                <a:gd name="connsiteY11" fmla="*/ 0 h 2144538"/>
                <a:gd name="connsiteX12" fmla="*/ 1028700 w 2125030"/>
                <a:gd name="connsiteY12" fmla="*/ 495300 h 2144538"/>
                <a:gd name="connsiteX13" fmla="*/ 1028700 w 2125030"/>
                <a:gd name="connsiteY13" fmla="*/ 984756 h 2144538"/>
                <a:gd name="connsiteX14" fmla="*/ 1067287 w 2125030"/>
                <a:gd name="connsiteY14" fmla="*/ 966481 h 2144538"/>
                <a:gd name="connsiteX15" fmla="*/ 1107456 w 2125030"/>
                <a:gd name="connsiteY15" fmla="*/ 960785 h 2144538"/>
                <a:gd name="connsiteX16" fmla="*/ 1071490 w 2125030"/>
                <a:gd name="connsiteY16" fmla="*/ 554079 h 2144538"/>
                <a:gd name="connsiteX17" fmla="*/ 1522074 w 2125030"/>
                <a:gd name="connsiteY17" fmla="*/ 26562 h 2144538"/>
                <a:gd name="connsiteX18" fmla="*/ 2058240 w 2125030"/>
                <a:gd name="connsiteY18" fmla="*/ 466819 h 2144538"/>
                <a:gd name="connsiteX19" fmla="*/ 1607656 w 2125030"/>
                <a:gd name="connsiteY19" fmla="*/ 994336 h 2144538"/>
                <a:gd name="connsiteX20" fmla="*/ 1235821 w 2125030"/>
                <a:gd name="connsiteY20" fmla="*/ 1027218 h 2144538"/>
                <a:gd name="connsiteX21" fmla="*/ 1241722 w 2125030"/>
                <a:gd name="connsiteY21" fmla="*/ 1047750 h 2144538"/>
                <a:gd name="connsiteX22" fmla="*/ 1116161 w 2125030"/>
                <a:gd name="connsiteY22" fmla="*/ 1135950 h 2144538"/>
                <a:gd name="connsiteX23" fmla="*/ 990600 w 2125030"/>
                <a:gd name="connsiteY23" fmla="*/ 1047750 h 2144538"/>
                <a:gd name="connsiteX24" fmla="*/ 1000467 w 2125030"/>
                <a:gd name="connsiteY24" fmla="*/ 1013419 h 2144538"/>
                <a:gd name="connsiteX25" fmla="*/ 1022369 w 2125030"/>
                <a:gd name="connsiteY25" fmla="*/ 990600 h 2144538"/>
                <a:gd name="connsiteX26" fmla="*/ 542925 w 2125030"/>
                <a:gd name="connsiteY26" fmla="*/ 990600 h 2144538"/>
                <a:gd name="connsiteX27" fmla="*/ 57150 w 2125030"/>
                <a:gd name="connsiteY27" fmla="*/ 495300 h 2144538"/>
                <a:gd name="connsiteX28" fmla="*/ 542925 w 2125030"/>
                <a:gd name="connsiteY28" fmla="*/ 0 h 21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5030" h="2144538">
                  <a:moveTo>
                    <a:pt x="1153480" y="1153938"/>
                  </a:moveTo>
                  <a:lnTo>
                    <a:pt x="1639255" y="1153938"/>
                  </a:lnTo>
                  <a:cubicBezTo>
                    <a:pt x="1907541" y="1153938"/>
                    <a:pt x="2125030" y="1375691"/>
                    <a:pt x="2125030" y="1649238"/>
                  </a:cubicBezTo>
                  <a:cubicBezTo>
                    <a:pt x="2125030" y="1922785"/>
                    <a:pt x="1907541" y="2144538"/>
                    <a:pt x="1639255" y="2144538"/>
                  </a:cubicBezTo>
                  <a:cubicBezTo>
                    <a:pt x="1370969" y="2144538"/>
                    <a:pt x="1153480" y="1922785"/>
                    <a:pt x="1153480" y="1649238"/>
                  </a:cubicBezTo>
                  <a:close/>
                  <a:moveTo>
                    <a:pt x="495300" y="1072269"/>
                  </a:moveTo>
                  <a:lnTo>
                    <a:pt x="990600" y="1072269"/>
                  </a:lnTo>
                  <a:lnTo>
                    <a:pt x="990600" y="1558044"/>
                  </a:lnTo>
                  <a:cubicBezTo>
                    <a:pt x="990600" y="1826330"/>
                    <a:pt x="768847" y="2043819"/>
                    <a:pt x="495300" y="2043819"/>
                  </a:cubicBezTo>
                  <a:cubicBezTo>
                    <a:pt x="221753" y="2043819"/>
                    <a:pt x="0" y="1826330"/>
                    <a:pt x="0" y="1558044"/>
                  </a:cubicBezTo>
                  <a:cubicBezTo>
                    <a:pt x="0" y="1289758"/>
                    <a:pt x="221753" y="1072269"/>
                    <a:pt x="495300" y="1072269"/>
                  </a:cubicBezTo>
                  <a:close/>
                  <a:moveTo>
                    <a:pt x="542925" y="0"/>
                  </a:moveTo>
                  <a:cubicBezTo>
                    <a:pt x="811211" y="0"/>
                    <a:pt x="1028700" y="221753"/>
                    <a:pt x="1028700" y="495300"/>
                  </a:cubicBezTo>
                  <a:lnTo>
                    <a:pt x="1028700" y="984756"/>
                  </a:lnTo>
                  <a:lnTo>
                    <a:pt x="1067287" y="966481"/>
                  </a:lnTo>
                  <a:lnTo>
                    <a:pt x="1107456" y="960785"/>
                  </a:lnTo>
                  <a:lnTo>
                    <a:pt x="1071490" y="554079"/>
                  </a:lnTo>
                  <a:cubicBezTo>
                    <a:pt x="1047858" y="286835"/>
                    <a:pt x="1249591" y="50658"/>
                    <a:pt x="1522074" y="26562"/>
                  </a:cubicBezTo>
                  <a:cubicBezTo>
                    <a:pt x="1794558" y="2466"/>
                    <a:pt x="2034607" y="199576"/>
                    <a:pt x="2058240" y="466819"/>
                  </a:cubicBezTo>
                  <a:cubicBezTo>
                    <a:pt x="2081872" y="734062"/>
                    <a:pt x="1880139" y="970240"/>
                    <a:pt x="1607656" y="994336"/>
                  </a:cubicBezTo>
                  <a:lnTo>
                    <a:pt x="1235821" y="1027218"/>
                  </a:lnTo>
                  <a:lnTo>
                    <a:pt x="1241722" y="1047750"/>
                  </a:lnTo>
                  <a:cubicBezTo>
                    <a:pt x="1241722" y="1096462"/>
                    <a:pt x="1185506" y="1135950"/>
                    <a:pt x="1116161" y="1135950"/>
                  </a:cubicBezTo>
                  <a:cubicBezTo>
                    <a:pt x="1046816" y="1135950"/>
                    <a:pt x="990600" y="1096462"/>
                    <a:pt x="990600" y="1047750"/>
                  </a:cubicBezTo>
                  <a:cubicBezTo>
                    <a:pt x="990600" y="1035572"/>
                    <a:pt x="994114" y="1023971"/>
                    <a:pt x="1000467" y="1013419"/>
                  </a:cubicBezTo>
                  <a:lnTo>
                    <a:pt x="1022369" y="990600"/>
                  </a:lnTo>
                  <a:lnTo>
                    <a:pt x="542925" y="990600"/>
                  </a:lnTo>
                  <a:cubicBezTo>
                    <a:pt x="274639" y="990600"/>
                    <a:pt x="57150" y="768847"/>
                    <a:pt x="57150" y="495300"/>
                  </a:cubicBezTo>
                  <a:cubicBezTo>
                    <a:pt x="57150" y="221753"/>
                    <a:pt x="274639" y="0"/>
                    <a:pt x="542925" y="0"/>
                  </a:cubicBezTo>
                  <a:close/>
                </a:path>
              </a:pathLst>
            </a:custGeom>
            <a:solidFill>
              <a:srgbClr val="A24C45"/>
            </a:solidFill>
            <a:ln>
              <a:solidFill>
                <a:srgbClr val="F5C1B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78" name="TextBox 3177">
              <a:extLst>
                <a:ext uri="{FF2B5EF4-FFF2-40B4-BE49-F238E27FC236}">
                  <a16:creationId xmlns:a16="http://schemas.microsoft.com/office/drawing/2014/main" id="{D175E653-228B-609E-4051-D1E051AF3919}"/>
                </a:ext>
              </a:extLst>
            </p:cNvPr>
            <p:cNvSpPr txBox="1"/>
            <p:nvPr/>
          </p:nvSpPr>
          <p:spPr>
            <a:xfrm>
              <a:off x="4044721" y="2279159"/>
              <a:ext cx="2072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MA" sz="2800" dirty="0">
                  <a:solidFill>
                    <a:schemeClr val="bg1">
                      <a:lumMod val="50000"/>
                    </a:schemeClr>
                  </a:solidFill>
                </a:rPr>
                <a:t>.................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C44366-56D5-33D1-F959-4DE8F2F5CB1A}"/>
              </a:ext>
            </a:extLst>
          </p:cNvPr>
          <p:cNvGrpSpPr/>
          <p:nvPr/>
        </p:nvGrpSpPr>
        <p:grpSpPr>
          <a:xfrm>
            <a:off x="-39922" y="4787974"/>
            <a:ext cx="12271844" cy="2705079"/>
            <a:chOff x="-39922" y="4787974"/>
            <a:chExt cx="12271844" cy="27050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635FCC-1293-8938-4500-14D870E8B599}"/>
                </a:ext>
              </a:extLst>
            </p:cNvPr>
            <p:cNvSpPr/>
            <p:nvPr/>
          </p:nvSpPr>
          <p:spPr>
            <a:xfrm rot="16548803" flipH="1">
              <a:off x="4743460" y="4592"/>
              <a:ext cx="2705079" cy="12271844"/>
            </a:xfrm>
            <a:custGeom>
              <a:avLst/>
              <a:gdLst>
                <a:gd name="connsiteX0" fmla="*/ 805358 w 3018720"/>
                <a:gd name="connsiteY0" fmla="*/ 2714349 h 12241466"/>
                <a:gd name="connsiteX1" fmla="*/ 761439 w 3018720"/>
                <a:gd name="connsiteY1" fmla="*/ 3510273 h 12241466"/>
                <a:gd name="connsiteX2" fmla="*/ 1062919 w 3018720"/>
                <a:gd name="connsiteY2" fmla="*/ 5909571 h 12241466"/>
                <a:gd name="connsiteX3" fmla="*/ 1117110 w 3018720"/>
                <a:gd name="connsiteY3" fmla="*/ 6064598 h 12241466"/>
                <a:gd name="connsiteX4" fmla="*/ 960371 w 3018720"/>
                <a:gd name="connsiteY4" fmla="*/ 6328326 h 12241466"/>
                <a:gd name="connsiteX5" fmla="*/ 207715 w 3018720"/>
                <a:gd name="connsiteY5" fmla="*/ 8437295 h 12241466"/>
                <a:gd name="connsiteX6" fmla="*/ 989319 w 3018720"/>
                <a:gd name="connsiteY6" fmla="*/ 12171024 h 12241466"/>
                <a:gd name="connsiteX7" fmla="*/ 989639 w 3018720"/>
                <a:gd name="connsiteY7" fmla="*/ 12168729 h 12241466"/>
                <a:gd name="connsiteX8" fmla="*/ 1619023 w 3018720"/>
                <a:gd name="connsiteY8" fmla="*/ 12241466 h 12241466"/>
                <a:gd name="connsiteX9" fmla="*/ 3018720 w 3018720"/>
                <a:gd name="connsiteY9" fmla="*/ 130078 h 12241466"/>
                <a:gd name="connsiteX10" fmla="*/ 2373856 w 3018720"/>
                <a:gd name="connsiteY10" fmla="*/ 55552 h 12241466"/>
                <a:gd name="connsiteX11" fmla="*/ 2374069 w 3018720"/>
                <a:gd name="connsiteY11" fmla="*/ 53243 h 12241466"/>
                <a:gd name="connsiteX12" fmla="*/ 805358 w 3018720"/>
                <a:gd name="connsiteY12" fmla="*/ 2714349 h 1224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720" h="12241466">
                  <a:moveTo>
                    <a:pt x="805358" y="2714349"/>
                  </a:moveTo>
                  <a:cubicBezTo>
                    <a:pt x="780177" y="2968836"/>
                    <a:pt x="765104" y="3235073"/>
                    <a:pt x="761439" y="3510273"/>
                  </a:cubicBezTo>
                  <a:cubicBezTo>
                    <a:pt x="749550" y="4402970"/>
                    <a:pt x="861957" y="5247210"/>
                    <a:pt x="1062919" y="5909571"/>
                  </a:cubicBezTo>
                  <a:lnTo>
                    <a:pt x="1117110" y="6064598"/>
                  </a:lnTo>
                  <a:lnTo>
                    <a:pt x="960371" y="6328326"/>
                  </a:lnTo>
                  <a:cubicBezTo>
                    <a:pt x="650798" y="6906144"/>
                    <a:pt x="383295" y="7640151"/>
                    <a:pt x="207715" y="8437295"/>
                  </a:cubicBezTo>
                  <a:cubicBezTo>
                    <a:pt x="-265901" y="10587549"/>
                    <a:pt x="102168" y="12345818"/>
                    <a:pt x="989319" y="12171024"/>
                  </a:cubicBezTo>
                  <a:lnTo>
                    <a:pt x="989639" y="12168729"/>
                  </a:lnTo>
                  <a:lnTo>
                    <a:pt x="1619023" y="12241466"/>
                  </a:lnTo>
                  <a:lnTo>
                    <a:pt x="3018720" y="130078"/>
                  </a:lnTo>
                  <a:lnTo>
                    <a:pt x="2373856" y="55552"/>
                  </a:lnTo>
                  <a:lnTo>
                    <a:pt x="2374069" y="53243"/>
                  </a:lnTo>
                  <a:cubicBezTo>
                    <a:pt x="1653159" y="-272726"/>
                    <a:pt x="981620" y="932939"/>
                    <a:pt x="805358" y="2714349"/>
                  </a:cubicBezTo>
                  <a:close/>
                </a:path>
              </a:pathLst>
            </a:custGeom>
            <a:solidFill>
              <a:srgbClr val="744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C51355-8997-B52A-E45B-B3A172F47219}"/>
                </a:ext>
              </a:extLst>
            </p:cNvPr>
            <p:cNvGrpSpPr/>
            <p:nvPr/>
          </p:nvGrpSpPr>
          <p:grpSpPr>
            <a:xfrm>
              <a:off x="577516" y="5281436"/>
              <a:ext cx="11020926" cy="1477506"/>
              <a:chOff x="-123825" y="5201047"/>
              <a:chExt cx="12830175" cy="2341321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56D161B-6E22-51CE-3699-73F17A1AF7F4}"/>
                  </a:ext>
                </a:extLst>
              </p:cNvPr>
              <p:cNvSpPr/>
              <p:nvPr/>
            </p:nvSpPr>
            <p:spPr>
              <a:xfrm>
                <a:off x="895350" y="5490202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53A96AE-2B58-0392-6B4B-DA0F4C916034}"/>
                  </a:ext>
                </a:extLst>
              </p:cNvPr>
              <p:cNvSpPr/>
              <p:nvPr/>
            </p:nvSpPr>
            <p:spPr>
              <a:xfrm>
                <a:off x="2095500" y="5211031"/>
                <a:ext cx="803104" cy="732569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4FE2062-734E-9C1E-AA18-5256A2C1B5AB}"/>
                  </a:ext>
                </a:extLst>
              </p:cNvPr>
              <p:cNvSpPr/>
              <p:nvPr/>
            </p:nvSpPr>
            <p:spPr>
              <a:xfrm>
                <a:off x="1752600" y="6195052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0790D6B-2CC7-AC5F-DC5A-49CDA5FC1EC5}"/>
                  </a:ext>
                </a:extLst>
              </p:cNvPr>
              <p:cNvSpPr/>
              <p:nvPr/>
            </p:nvSpPr>
            <p:spPr>
              <a:xfrm>
                <a:off x="-123825" y="5691658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1C5474C-5359-7950-F083-1FAFB9935C52}"/>
                  </a:ext>
                </a:extLst>
              </p:cNvPr>
              <p:cNvSpPr/>
              <p:nvPr/>
            </p:nvSpPr>
            <p:spPr>
              <a:xfrm>
                <a:off x="714375" y="6367934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EC65106-EB66-2C37-5658-55D795B088D4}"/>
                  </a:ext>
                </a:extLst>
              </p:cNvPr>
              <p:cNvSpPr/>
              <p:nvPr/>
            </p:nvSpPr>
            <p:spPr>
              <a:xfrm>
                <a:off x="3950334" y="5425132"/>
                <a:ext cx="737689" cy="684685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67CFBD0-EEA2-866B-1D86-09682FFA4E5E}"/>
                  </a:ext>
                </a:extLst>
              </p:cNvPr>
              <p:cNvSpPr/>
              <p:nvPr/>
            </p:nvSpPr>
            <p:spPr>
              <a:xfrm>
                <a:off x="2834742" y="6470339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71EF1C4-1FC9-4AA1-6F5B-03F8C8006F9E}"/>
                  </a:ext>
                </a:extLst>
              </p:cNvPr>
              <p:cNvSpPr/>
              <p:nvPr/>
            </p:nvSpPr>
            <p:spPr>
              <a:xfrm>
                <a:off x="8930697" y="5775951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A7A2FB-1613-D113-E741-113A140FB021}"/>
                  </a:ext>
                </a:extLst>
              </p:cNvPr>
              <p:cNvSpPr/>
              <p:nvPr/>
            </p:nvSpPr>
            <p:spPr>
              <a:xfrm>
                <a:off x="7892472" y="5948833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4C70C-ACD9-7D5F-8F14-D1E76F486AD2}"/>
                  </a:ext>
                </a:extLst>
              </p:cNvPr>
              <p:cNvSpPr/>
              <p:nvPr/>
            </p:nvSpPr>
            <p:spPr>
              <a:xfrm>
                <a:off x="11058525" y="5637370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2D04DB-A88F-D681-71FD-A6B48A57E20B}"/>
                  </a:ext>
                </a:extLst>
              </p:cNvPr>
              <p:cNvSpPr/>
              <p:nvPr/>
            </p:nvSpPr>
            <p:spPr>
              <a:xfrm>
                <a:off x="9933015" y="5601877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8480A52-2661-9E82-ADA5-96A654AE8AF8}"/>
                  </a:ext>
                </a:extLst>
              </p:cNvPr>
              <p:cNvSpPr/>
              <p:nvPr/>
            </p:nvSpPr>
            <p:spPr>
              <a:xfrm>
                <a:off x="12127344" y="5791200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9784C59-1AFF-C5A0-141C-B542CB38F37C}"/>
                  </a:ext>
                </a:extLst>
              </p:cNvPr>
              <p:cNvSpPr/>
              <p:nvPr/>
            </p:nvSpPr>
            <p:spPr>
              <a:xfrm>
                <a:off x="9577357" y="6611781"/>
                <a:ext cx="629456" cy="737719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45EE3E1-C2ED-23EB-812E-A60AC48F93B6}"/>
                  </a:ext>
                </a:extLst>
              </p:cNvPr>
              <p:cNvSpPr/>
              <p:nvPr/>
            </p:nvSpPr>
            <p:spPr>
              <a:xfrm>
                <a:off x="10615582" y="6475571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8F8603B-7C41-C793-3C47-8BAE6DBEB530}"/>
                  </a:ext>
                </a:extLst>
              </p:cNvPr>
              <p:cNvSpPr/>
              <p:nvPr/>
            </p:nvSpPr>
            <p:spPr>
              <a:xfrm>
                <a:off x="5852622" y="6195051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A957919-1FFA-A316-4188-3F4642726252}"/>
                  </a:ext>
                </a:extLst>
              </p:cNvPr>
              <p:cNvSpPr/>
              <p:nvPr/>
            </p:nvSpPr>
            <p:spPr>
              <a:xfrm>
                <a:off x="6890847" y="5984070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D384D0-367F-E235-FEDE-C6266C9842C2}"/>
                  </a:ext>
                </a:extLst>
              </p:cNvPr>
              <p:cNvSpPr/>
              <p:nvPr/>
            </p:nvSpPr>
            <p:spPr>
              <a:xfrm>
                <a:off x="5049779" y="5735227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B27C8AB-7EEF-B380-CABB-813473734D7F}"/>
                  </a:ext>
                </a:extLst>
              </p:cNvPr>
              <p:cNvSpPr/>
              <p:nvPr/>
            </p:nvSpPr>
            <p:spPr>
              <a:xfrm>
                <a:off x="4000096" y="6346268"/>
                <a:ext cx="57900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72CDD0F-A3F5-4F02-62B4-F08A59E5EAE8}"/>
                  </a:ext>
                </a:extLst>
              </p:cNvPr>
              <p:cNvSpPr/>
              <p:nvPr/>
            </p:nvSpPr>
            <p:spPr>
              <a:xfrm>
                <a:off x="4955109" y="6686552"/>
                <a:ext cx="671249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4AF9073-3A10-1813-8882-F379B25A954D}"/>
                  </a:ext>
                </a:extLst>
              </p:cNvPr>
              <p:cNvSpPr/>
              <p:nvPr/>
            </p:nvSpPr>
            <p:spPr>
              <a:xfrm>
                <a:off x="6497986" y="6858000"/>
                <a:ext cx="655695" cy="641037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3DB0281-9E8E-0FEB-E9AF-F2DA1AF27582}"/>
                  </a:ext>
                </a:extLst>
              </p:cNvPr>
              <p:cNvSpPr/>
              <p:nvPr/>
            </p:nvSpPr>
            <p:spPr>
              <a:xfrm>
                <a:off x="7562450" y="6879420"/>
                <a:ext cx="629456" cy="662948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02A199-E0F5-8897-5BD7-7553B8EF31FC}"/>
                  </a:ext>
                </a:extLst>
              </p:cNvPr>
              <p:cNvSpPr/>
              <p:nvPr/>
            </p:nvSpPr>
            <p:spPr>
              <a:xfrm>
                <a:off x="8533044" y="6686552"/>
                <a:ext cx="629456" cy="665096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rgbClr val="F5C1B2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E21B05-CF39-CA17-E381-31EBF4B9ADA2}"/>
                  </a:ext>
                </a:extLst>
              </p:cNvPr>
              <p:cNvSpPr/>
              <p:nvPr/>
            </p:nvSpPr>
            <p:spPr>
              <a:xfrm>
                <a:off x="3072821" y="5201047"/>
                <a:ext cx="737689" cy="742554"/>
              </a:xfrm>
              <a:custGeom>
                <a:avLst/>
                <a:gdLst>
                  <a:gd name="connsiteX0" fmla="*/ 1153480 w 2125030"/>
                  <a:gd name="connsiteY0" fmla="*/ 1153938 h 2144538"/>
                  <a:gd name="connsiteX1" fmla="*/ 1639255 w 2125030"/>
                  <a:gd name="connsiteY1" fmla="*/ 1153938 h 2144538"/>
                  <a:gd name="connsiteX2" fmla="*/ 2125030 w 2125030"/>
                  <a:gd name="connsiteY2" fmla="*/ 1649238 h 2144538"/>
                  <a:gd name="connsiteX3" fmla="*/ 1639255 w 2125030"/>
                  <a:gd name="connsiteY3" fmla="*/ 2144538 h 2144538"/>
                  <a:gd name="connsiteX4" fmla="*/ 1153480 w 2125030"/>
                  <a:gd name="connsiteY4" fmla="*/ 1649238 h 2144538"/>
                  <a:gd name="connsiteX5" fmla="*/ 495300 w 2125030"/>
                  <a:gd name="connsiteY5" fmla="*/ 1072269 h 2144538"/>
                  <a:gd name="connsiteX6" fmla="*/ 990600 w 2125030"/>
                  <a:gd name="connsiteY6" fmla="*/ 1072269 h 2144538"/>
                  <a:gd name="connsiteX7" fmla="*/ 990600 w 2125030"/>
                  <a:gd name="connsiteY7" fmla="*/ 1558044 h 2144538"/>
                  <a:gd name="connsiteX8" fmla="*/ 495300 w 2125030"/>
                  <a:gd name="connsiteY8" fmla="*/ 2043819 h 2144538"/>
                  <a:gd name="connsiteX9" fmla="*/ 0 w 2125030"/>
                  <a:gd name="connsiteY9" fmla="*/ 1558044 h 2144538"/>
                  <a:gd name="connsiteX10" fmla="*/ 495300 w 2125030"/>
                  <a:gd name="connsiteY10" fmla="*/ 1072269 h 2144538"/>
                  <a:gd name="connsiteX11" fmla="*/ 542925 w 2125030"/>
                  <a:gd name="connsiteY11" fmla="*/ 0 h 2144538"/>
                  <a:gd name="connsiteX12" fmla="*/ 1028700 w 2125030"/>
                  <a:gd name="connsiteY12" fmla="*/ 495300 h 2144538"/>
                  <a:gd name="connsiteX13" fmla="*/ 1028700 w 2125030"/>
                  <a:gd name="connsiteY13" fmla="*/ 984756 h 2144538"/>
                  <a:gd name="connsiteX14" fmla="*/ 1067287 w 2125030"/>
                  <a:gd name="connsiteY14" fmla="*/ 966481 h 2144538"/>
                  <a:gd name="connsiteX15" fmla="*/ 1107456 w 2125030"/>
                  <a:gd name="connsiteY15" fmla="*/ 960785 h 2144538"/>
                  <a:gd name="connsiteX16" fmla="*/ 1071490 w 2125030"/>
                  <a:gd name="connsiteY16" fmla="*/ 554079 h 2144538"/>
                  <a:gd name="connsiteX17" fmla="*/ 1522074 w 2125030"/>
                  <a:gd name="connsiteY17" fmla="*/ 26562 h 2144538"/>
                  <a:gd name="connsiteX18" fmla="*/ 2058240 w 2125030"/>
                  <a:gd name="connsiteY18" fmla="*/ 466819 h 2144538"/>
                  <a:gd name="connsiteX19" fmla="*/ 1607656 w 2125030"/>
                  <a:gd name="connsiteY19" fmla="*/ 994336 h 2144538"/>
                  <a:gd name="connsiteX20" fmla="*/ 1235821 w 2125030"/>
                  <a:gd name="connsiteY20" fmla="*/ 1027218 h 2144538"/>
                  <a:gd name="connsiteX21" fmla="*/ 1241722 w 2125030"/>
                  <a:gd name="connsiteY21" fmla="*/ 1047750 h 2144538"/>
                  <a:gd name="connsiteX22" fmla="*/ 1116161 w 2125030"/>
                  <a:gd name="connsiteY22" fmla="*/ 1135950 h 2144538"/>
                  <a:gd name="connsiteX23" fmla="*/ 990600 w 2125030"/>
                  <a:gd name="connsiteY23" fmla="*/ 1047750 h 2144538"/>
                  <a:gd name="connsiteX24" fmla="*/ 1000467 w 2125030"/>
                  <a:gd name="connsiteY24" fmla="*/ 1013419 h 2144538"/>
                  <a:gd name="connsiteX25" fmla="*/ 1022369 w 2125030"/>
                  <a:gd name="connsiteY25" fmla="*/ 990600 h 2144538"/>
                  <a:gd name="connsiteX26" fmla="*/ 542925 w 2125030"/>
                  <a:gd name="connsiteY26" fmla="*/ 990600 h 2144538"/>
                  <a:gd name="connsiteX27" fmla="*/ 57150 w 2125030"/>
                  <a:gd name="connsiteY27" fmla="*/ 495300 h 2144538"/>
                  <a:gd name="connsiteX28" fmla="*/ 542925 w 2125030"/>
                  <a:gd name="connsiteY28" fmla="*/ 0 h 2144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5030" h="2144538">
                    <a:moveTo>
                      <a:pt x="1153480" y="1153938"/>
                    </a:moveTo>
                    <a:lnTo>
                      <a:pt x="1639255" y="1153938"/>
                    </a:lnTo>
                    <a:cubicBezTo>
                      <a:pt x="1907541" y="1153938"/>
                      <a:pt x="2125030" y="1375691"/>
                      <a:pt x="2125030" y="1649238"/>
                    </a:cubicBezTo>
                    <a:cubicBezTo>
                      <a:pt x="2125030" y="1922785"/>
                      <a:pt x="1907541" y="2144538"/>
                      <a:pt x="1639255" y="2144538"/>
                    </a:cubicBezTo>
                    <a:cubicBezTo>
                      <a:pt x="1370969" y="2144538"/>
                      <a:pt x="1153480" y="1922785"/>
                      <a:pt x="1153480" y="1649238"/>
                    </a:cubicBezTo>
                    <a:close/>
                    <a:moveTo>
                      <a:pt x="495300" y="1072269"/>
                    </a:moveTo>
                    <a:lnTo>
                      <a:pt x="990600" y="1072269"/>
                    </a:lnTo>
                    <a:lnTo>
                      <a:pt x="990600" y="1558044"/>
                    </a:lnTo>
                    <a:cubicBezTo>
                      <a:pt x="990600" y="1826330"/>
                      <a:pt x="768847" y="2043819"/>
                      <a:pt x="495300" y="2043819"/>
                    </a:cubicBezTo>
                    <a:cubicBezTo>
                      <a:pt x="221753" y="2043819"/>
                      <a:pt x="0" y="1826330"/>
                      <a:pt x="0" y="1558044"/>
                    </a:cubicBezTo>
                    <a:cubicBezTo>
                      <a:pt x="0" y="1289758"/>
                      <a:pt x="221753" y="1072269"/>
                      <a:pt x="495300" y="1072269"/>
                    </a:cubicBezTo>
                    <a:close/>
                    <a:moveTo>
                      <a:pt x="542925" y="0"/>
                    </a:moveTo>
                    <a:cubicBezTo>
                      <a:pt x="811211" y="0"/>
                      <a:pt x="1028700" y="221753"/>
                      <a:pt x="1028700" y="495300"/>
                    </a:cubicBezTo>
                    <a:lnTo>
                      <a:pt x="1028700" y="984756"/>
                    </a:lnTo>
                    <a:lnTo>
                      <a:pt x="1067287" y="966481"/>
                    </a:lnTo>
                    <a:lnTo>
                      <a:pt x="1107456" y="960785"/>
                    </a:lnTo>
                    <a:lnTo>
                      <a:pt x="1071490" y="554079"/>
                    </a:lnTo>
                    <a:cubicBezTo>
                      <a:pt x="1047858" y="286835"/>
                      <a:pt x="1249591" y="50658"/>
                      <a:pt x="1522074" y="26562"/>
                    </a:cubicBezTo>
                    <a:cubicBezTo>
                      <a:pt x="1794558" y="2466"/>
                      <a:pt x="2034607" y="199576"/>
                      <a:pt x="2058240" y="466819"/>
                    </a:cubicBezTo>
                    <a:cubicBezTo>
                      <a:pt x="2081872" y="734062"/>
                      <a:pt x="1880139" y="970240"/>
                      <a:pt x="1607656" y="994336"/>
                    </a:cubicBezTo>
                    <a:lnTo>
                      <a:pt x="1235821" y="1027218"/>
                    </a:lnTo>
                    <a:lnTo>
                      <a:pt x="1241722" y="1047750"/>
                    </a:lnTo>
                    <a:cubicBezTo>
                      <a:pt x="1241722" y="1096462"/>
                      <a:pt x="1185506" y="1135950"/>
                      <a:pt x="1116161" y="1135950"/>
                    </a:cubicBezTo>
                    <a:cubicBezTo>
                      <a:pt x="1046816" y="1135950"/>
                      <a:pt x="990600" y="1096462"/>
                      <a:pt x="990600" y="1047750"/>
                    </a:cubicBezTo>
                    <a:cubicBezTo>
                      <a:pt x="990600" y="1035572"/>
                      <a:pt x="994114" y="1023971"/>
                      <a:pt x="1000467" y="1013419"/>
                    </a:cubicBezTo>
                    <a:lnTo>
                      <a:pt x="1022369" y="990600"/>
                    </a:lnTo>
                    <a:lnTo>
                      <a:pt x="542925" y="990600"/>
                    </a:lnTo>
                    <a:cubicBezTo>
                      <a:pt x="274639" y="990600"/>
                      <a:pt x="57150" y="768847"/>
                      <a:pt x="57150" y="495300"/>
                    </a:cubicBezTo>
                    <a:cubicBezTo>
                      <a:pt x="57150" y="221753"/>
                      <a:pt x="274639" y="0"/>
                      <a:pt x="5429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4BFB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FFC218-3966-F09A-DAB1-BB52F2811FAF}"/>
              </a:ext>
            </a:extLst>
          </p:cNvPr>
          <p:cNvGrpSpPr/>
          <p:nvPr/>
        </p:nvGrpSpPr>
        <p:grpSpPr>
          <a:xfrm rot="20470734">
            <a:off x="4715880" y="1038298"/>
            <a:ext cx="3218734" cy="3477397"/>
            <a:chOff x="10378988" y="1057172"/>
            <a:chExt cx="3218734" cy="34773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9AC7AF-6E6E-4E77-3CB2-63139969F508}"/>
                </a:ext>
              </a:extLst>
            </p:cNvPr>
            <p:cNvSpPr/>
            <p:nvPr/>
          </p:nvSpPr>
          <p:spPr>
            <a:xfrm>
              <a:off x="10378988" y="1057173"/>
              <a:ext cx="2886254" cy="3432133"/>
            </a:xfrm>
            <a:prstGeom prst="rect">
              <a:avLst/>
            </a:prstGeom>
            <a:solidFill>
              <a:srgbClr val="71353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EEE132-A77E-3FBE-3082-D9398F1C90DB}"/>
                </a:ext>
              </a:extLst>
            </p:cNvPr>
            <p:cNvSpPr/>
            <p:nvPr/>
          </p:nvSpPr>
          <p:spPr>
            <a:xfrm>
              <a:off x="10431663" y="1057172"/>
              <a:ext cx="2886254" cy="343213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A0B4BE-B5D3-6FAF-0429-5A706AFDA249}"/>
                </a:ext>
              </a:extLst>
            </p:cNvPr>
            <p:cNvSpPr/>
            <p:nvPr/>
          </p:nvSpPr>
          <p:spPr>
            <a:xfrm>
              <a:off x="10553670" y="1070352"/>
              <a:ext cx="2737910" cy="343213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E020F1-9E58-BDC1-2F43-C90712BD8689}"/>
                </a:ext>
              </a:extLst>
            </p:cNvPr>
            <p:cNvSpPr/>
            <p:nvPr/>
          </p:nvSpPr>
          <p:spPr>
            <a:xfrm>
              <a:off x="10534511" y="1102436"/>
              <a:ext cx="2886254" cy="3432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DB15D9-DE57-E870-3B51-9A835A11DA32}"/>
                </a:ext>
              </a:extLst>
            </p:cNvPr>
            <p:cNvSpPr/>
            <p:nvPr/>
          </p:nvSpPr>
          <p:spPr>
            <a:xfrm>
              <a:off x="10711468" y="1084964"/>
              <a:ext cx="2886254" cy="3432133"/>
            </a:xfrm>
            <a:prstGeom prst="rect">
              <a:avLst/>
            </a:prstGeom>
            <a:solidFill>
              <a:srgbClr val="71353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Graphic 33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BD0DE5-E2D3-B79A-1BF7-4C3C8A33F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2380" y="5895797"/>
            <a:ext cx="914400" cy="914400"/>
          </a:xfrm>
          <a:prstGeom prst="rect">
            <a:avLst/>
          </a:prstGeom>
        </p:spPr>
      </p:pic>
      <p:pic>
        <p:nvPicPr>
          <p:cNvPr id="36" name="Graphic 35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F101246-4707-ECC0-0CBD-95FDCC7A6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8957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7" presetClass="exit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ك">
            <a:extLst>
              <a:ext uri="{FF2B5EF4-FFF2-40B4-BE49-F238E27FC236}">
                <a16:creationId xmlns:a16="http://schemas.microsoft.com/office/drawing/2014/main" id="{BE3B1BC6-CA81-4386-CD0C-DAD9DA6069B0}"/>
              </a:ext>
            </a:extLst>
          </p:cNvPr>
          <p:cNvSpPr/>
          <p:nvPr/>
        </p:nvSpPr>
        <p:spPr>
          <a:xfrm>
            <a:off x="4259214" y="2252131"/>
            <a:ext cx="3651392" cy="1475104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prstTxWarp prst="textInflateBottom">
              <a:avLst>
                <a:gd name="adj" fmla="val 100000"/>
              </a:avLst>
            </a:prstTxWarp>
            <a:spAutoFit/>
          </a:bodyPr>
          <a:lstStyle/>
          <a:p>
            <a:pPr algn="r" rtl="1"/>
            <a:r>
              <a:rPr lang="ar-SA" sz="7200" b="1" dirty="0">
                <a:ln w="9525">
                  <a:solidFill>
                    <a:srgbClr val="000000"/>
                  </a:solidFill>
                  <a:prstDash val="solid"/>
                </a:ln>
                <a:solidFill>
                  <a:srgbClr val="8F5147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التَّدْرِيْبَاتُ</a:t>
            </a:r>
            <a:endParaRPr lang="en-US" sz="7200" b="1" dirty="0">
              <a:ln w="9525">
                <a:solidFill>
                  <a:srgbClr val="000000"/>
                </a:solidFill>
                <a:prstDash val="solid"/>
              </a:ln>
              <a:solidFill>
                <a:srgbClr val="8F5147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329" name="Group 12328">
            <a:extLst>
              <a:ext uri="{FF2B5EF4-FFF2-40B4-BE49-F238E27FC236}">
                <a16:creationId xmlns:a16="http://schemas.microsoft.com/office/drawing/2014/main" id="{C7EED06D-7FA4-D9A8-E8D3-6C0331787D31}"/>
              </a:ext>
            </a:extLst>
          </p:cNvPr>
          <p:cNvGrpSpPr/>
          <p:nvPr/>
        </p:nvGrpSpPr>
        <p:grpSpPr>
          <a:xfrm>
            <a:off x="8064514" y="4223392"/>
            <a:ext cx="721895" cy="705972"/>
            <a:chOff x="5288904" y="532698"/>
            <a:chExt cx="2340080" cy="2226664"/>
          </a:xfrm>
          <a:solidFill>
            <a:schemeClr val="bg1"/>
          </a:solidFill>
        </p:grpSpPr>
        <p:sp>
          <p:nvSpPr>
            <p:cNvPr id="12325" name="Teardrop 12324">
              <a:extLst>
                <a:ext uri="{FF2B5EF4-FFF2-40B4-BE49-F238E27FC236}">
                  <a16:creationId xmlns:a16="http://schemas.microsoft.com/office/drawing/2014/main" id="{C243C669-6044-FE2D-C93A-24ED4343FE1E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6" name="Teardrop 12325">
              <a:extLst>
                <a:ext uri="{FF2B5EF4-FFF2-40B4-BE49-F238E27FC236}">
                  <a16:creationId xmlns:a16="http://schemas.microsoft.com/office/drawing/2014/main" id="{183D0A9E-13F5-40FB-DCE5-4F48833190E4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7" name="Teardrop 12326">
              <a:extLst>
                <a:ext uri="{FF2B5EF4-FFF2-40B4-BE49-F238E27FC236}">
                  <a16:creationId xmlns:a16="http://schemas.microsoft.com/office/drawing/2014/main" id="{4FCC520E-72A2-75CA-6407-3A3E116EDC18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8" name="Teardrop 12327">
              <a:extLst>
                <a:ext uri="{FF2B5EF4-FFF2-40B4-BE49-F238E27FC236}">
                  <a16:creationId xmlns:a16="http://schemas.microsoft.com/office/drawing/2014/main" id="{764CBF1D-468B-102F-C58A-A4F7AF65C050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30" name="Group 12329">
            <a:extLst>
              <a:ext uri="{FF2B5EF4-FFF2-40B4-BE49-F238E27FC236}">
                <a16:creationId xmlns:a16="http://schemas.microsoft.com/office/drawing/2014/main" id="{7B7263D6-6703-019C-4F7C-8D897FE5D6BB}"/>
              </a:ext>
            </a:extLst>
          </p:cNvPr>
          <p:cNvGrpSpPr/>
          <p:nvPr/>
        </p:nvGrpSpPr>
        <p:grpSpPr>
          <a:xfrm>
            <a:off x="6873011" y="847490"/>
            <a:ext cx="721895" cy="705972"/>
            <a:chOff x="5288904" y="532698"/>
            <a:chExt cx="2340080" cy="2226664"/>
          </a:xfrm>
        </p:grpSpPr>
        <p:sp>
          <p:nvSpPr>
            <p:cNvPr id="12331" name="Teardrop 12330">
              <a:extLst>
                <a:ext uri="{FF2B5EF4-FFF2-40B4-BE49-F238E27FC236}">
                  <a16:creationId xmlns:a16="http://schemas.microsoft.com/office/drawing/2014/main" id="{CD9278CA-2B80-97F7-C575-E18E6C8C8DE3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2" name="Teardrop 12331">
              <a:extLst>
                <a:ext uri="{FF2B5EF4-FFF2-40B4-BE49-F238E27FC236}">
                  <a16:creationId xmlns:a16="http://schemas.microsoft.com/office/drawing/2014/main" id="{FC73DECD-75A2-CE70-F693-8A4008C0A913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3" name="Teardrop 12332">
              <a:extLst>
                <a:ext uri="{FF2B5EF4-FFF2-40B4-BE49-F238E27FC236}">
                  <a16:creationId xmlns:a16="http://schemas.microsoft.com/office/drawing/2014/main" id="{DCD26612-8587-E3F6-7AFC-9057F0A20DF0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4" name="Teardrop 12333">
              <a:extLst>
                <a:ext uri="{FF2B5EF4-FFF2-40B4-BE49-F238E27FC236}">
                  <a16:creationId xmlns:a16="http://schemas.microsoft.com/office/drawing/2014/main" id="{1A919F60-B92D-E6BA-DE17-1E3840A31CB0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35" name="Group 12334">
            <a:extLst>
              <a:ext uri="{FF2B5EF4-FFF2-40B4-BE49-F238E27FC236}">
                <a16:creationId xmlns:a16="http://schemas.microsoft.com/office/drawing/2014/main" id="{815C728E-65A8-897E-103F-56740E2ED572}"/>
              </a:ext>
            </a:extLst>
          </p:cNvPr>
          <p:cNvGrpSpPr/>
          <p:nvPr/>
        </p:nvGrpSpPr>
        <p:grpSpPr>
          <a:xfrm>
            <a:off x="9860579" y="315525"/>
            <a:ext cx="721895" cy="705972"/>
            <a:chOff x="5288904" y="532698"/>
            <a:chExt cx="2340080" cy="2226664"/>
          </a:xfrm>
          <a:solidFill>
            <a:srgbClr val="8F5147"/>
          </a:solidFill>
        </p:grpSpPr>
        <p:sp>
          <p:nvSpPr>
            <p:cNvPr id="12336" name="Teardrop 12335">
              <a:extLst>
                <a:ext uri="{FF2B5EF4-FFF2-40B4-BE49-F238E27FC236}">
                  <a16:creationId xmlns:a16="http://schemas.microsoft.com/office/drawing/2014/main" id="{1781183D-CE21-6B48-5644-3606178DDA26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7" name="Teardrop 12336">
              <a:extLst>
                <a:ext uri="{FF2B5EF4-FFF2-40B4-BE49-F238E27FC236}">
                  <a16:creationId xmlns:a16="http://schemas.microsoft.com/office/drawing/2014/main" id="{BDCFE02C-432A-5058-C635-783BC5C8061F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8" name="Teardrop 12337">
              <a:extLst>
                <a:ext uri="{FF2B5EF4-FFF2-40B4-BE49-F238E27FC236}">
                  <a16:creationId xmlns:a16="http://schemas.microsoft.com/office/drawing/2014/main" id="{C5CEF093-118A-DCA0-2FD5-F458A46D0324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9" name="Teardrop 12338">
              <a:extLst>
                <a:ext uri="{FF2B5EF4-FFF2-40B4-BE49-F238E27FC236}">
                  <a16:creationId xmlns:a16="http://schemas.microsoft.com/office/drawing/2014/main" id="{340BABAF-7665-1B06-1ADE-2754A9BF1D80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40" name="Group 12339">
            <a:extLst>
              <a:ext uri="{FF2B5EF4-FFF2-40B4-BE49-F238E27FC236}">
                <a16:creationId xmlns:a16="http://schemas.microsoft.com/office/drawing/2014/main" id="{F7D237FA-95D4-3528-DA1D-595797759AF8}"/>
              </a:ext>
            </a:extLst>
          </p:cNvPr>
          <p:cNvGrpSpPr/>
          <p:nvPr/>
        </p:nvGrpSpPr>
        <p:grpSpPr>
          <a:xfrm>
            <a:off x="2483775" y="410626"/>
            <a:ext cx="721895" cy="705972"/>
            <a:chOff x="5288904" y="532698"/>
            <a:chExt cx="2340080" cy="2226664"/>
          </a:xfrm>
          <a:solidFill>
            <a:srgbClr val="8F5147"/>
          </a:solidFill>
        </p:grpSpPr>
        <p:sp>
          <p:nvSpPr>
            <p:cNvPr id="12341" name="Teardrop 12340">
              <a:extLst>
                <a:ext uri="{FF2B5EF4-FFF2-40B4-BE49-F238E27FC236}">
                  <a16:creationId xmlns:a16="http://schemas.microsoft.com/office/drawing/2014/main" id="{A7CEA571-D4CF-A534-2577-9EF8CCEF0DEC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2" name="Teardrop 12341">
              <a:extLst>
                <a:ext uri="{FF2B5EF4-FFF2-40B4-BE49-F238E27FC236}">
                  <a16:creationId xmlns:a16="http://schemas.microsoft.com/office/drawing/2014/main" id="{0A60D4EF-C1D2-D1FB-4394-E32795B39DC6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3" name="Teardrop 12342">
              <a:extLst>
                <a:ext uri="{FF2B5EF4-FFF2-40B4-BE49-F238E27FC236}">
                  <a16:creationId xmlns:a16="http://schemas.microsoft.com/office/drawing/2014/main" id="{05EA2BB2-5CA1-1FE1-0D21-A7AD7EC656C3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4" name="Teardrop 12343">
              <a:extLst>
                <a:ext uri="{FF2B5EF4-FFF2-40B4-BE49-F238E27FC236}">
                  <a16:creationId xmlns:a16="http://schemas.microsoft.com/office/drawing/2014/main" id="{621AE9D7-0B54-8EA2-41DC-25888C228E50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45" name="Group 12344">
            <a:extLst>
              <a:ext uri="{FF2B5EF4-FFF2-40B4-BE49-F238E27FC236}">
                <a16:creationId xmlns:a16="http://schemas.microsoft.com/office/drawing/2014/main" id="{C3C17C5F-C1EF-7313-81E4-BCF94B265B1B}"/>
              </a:ext>
            </a:extLst>
          </p:cNvPr>
          <p:cNvGrpSpPr/>
          <p:nvPr/>
        </p:nvGrpSpPr>
        <p:grpSpPr>
          <a:xfrm>
            <a:off x="956913" y="2867407"/>
            <a:ext cx="721895" cy="705972"/>
            <a:chOff x="5288904" y="532698"/>
            <a:chExt cx="2340080" cy="2226664"/>
          </a:xfrm>
          <a:solidFill>
            <a:srgbClr val="8F5147"/>
          </a:solidFill>
        </p:grpSpPr>
        <p:sp>
          <p:nvSpPr>
            <p:cNvPr id="12346" name="Teardrop 12345">
              <a:extLst>
                <a:ext uri="{FF2B5EF4-FFF2-40B4-BE49-F238E27FC236}">
                  <a16:creationId xmlns:a16="http://schemas.microsoft.com/office/drawing/2014/main" id="{91230C2D-A7E1-6022-8E2C-36889F2DEB2E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7" name="Teardrop 12346">
              <a:extLst>
                <a:ext uri="{FF2B5EF4-FFF2-40B4-BE49-F238E27FC236}">
                  <a16:creationId xmlns:a16="http://schemas.microsoft.com/office/drawing/2014/main" id="{6830A105-5E0C-C475-9701-21D2C665FBA0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8" name="Teardrop 12347">
              <a:extLst>
                <a:ext uri="{FF2B5EF4-FFF2-40B4-BE49-F238E27FC236}">
                  <a16:creationId xmlns:a16="http://schemas.microsoft.com/office/drawing/2014/main" id="{71C5BE32-09BB-E33B-2CC0-E5A24E3CD0F8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9" name="Teardrop 12348">
              <a:extLst>
                <a:ext uri="{FF2B5EF4-FFF2-40B4-BE49-F238E27FC236}">
                  <a16:creationId xmlns:a16="http://schemas.microsoft.com/office/drawing/2014/main" id="{68996233-3600-CB28-EA16-162B669F5522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50" name="Group 12349">
            <a:extLst>
              <a:ext uri="{FF2B5EF4-FFF2-40B4-BE49-F238E27FC236}">
                <a16:creationId xmlns:a16="http://schemas.microsoft.com/office/drawing/2014/main" id="{61265D1A-C397-47A7-9ADD-6FB0DDCED4EE}"/>
              </a:ext>
            </a:extLst>
          </p:cNvPr>
          <p:cNvGrpSpPr/>
          <p:nvPr/>
        </p:nvGrpSpPr>
        <p:grpSpPr>
          <a:xfrm>
            <a:off x="1391367" y="4837647"/>
            <a:ext cx="721895" cy="705972"/>
            <a:chOff x="5288904" y="532698"/>
            <a:chExt cx="2340080" cy="2226664"/>
          </a:xfrm>
        </p:grpSpPr>
        <p:sp>
          <p:nvSpPr>
            <p:cNvPr id="12351" name="Teardrop 12350">
              <a:extLst>
                <a:ext uri="{FF2B5EF4-FFF2-40B4-BE49-F238E27FC236}">
                  <a16:creationId xmlns:a16="http://schemas.microsoft.com/office/drawing/2014/main" id="{171FC794-185D-7F86-031D-0E72049B503D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2" name="Teardrop 12351">
              <a:extLst>
                <a:ext uri="{FF2B5EF4-FFF2-40B4-BE49-F238E27FC236}">
                  <a16:creationId xmlns:a16="http://schemas.microsoft.com/office/drawing/2014/main" id="{431529F8-21A3-F3B3-91B4-8535FECC9709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3" name="Teardrop 12352">
              <a:extLst>
                <a:ext uri="{FF2B5EF4-FFF2-40B4-BE49-F238E27FC236}">
                  <a16:creationId xmlns:a16="http://schemas.microsoft.com/office/drawing/2014/main" id="{AC847AC4-D088-0965-04AB-8A7A330C0419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4" name="Teardrop 12353">
              <a:extLst>
                <a:ext uri="{FF2B5EF4-FFF2-40B4-BE49-F238E27FC236}">
                  <a16:creationId xmlns:a16="http://schemas.microsoft.com/office/drawing/2014/main" id="{43B4EDB5-D797-7871-031E-02361EAC4AD4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55" name="Group 12354">
            <a:extLst>
              <a:ext uri="{FF2B5EF4-FFF2-40B4-BE49-F238E27FC236}">
                <a16:creationId xmlns:a16="http://schemas.microsoft.com/office/drawing/2014/main" id="{BE583B9E-21C6-80B9-F7F4-49EF5FE610AA}"/>
              </a:ext>
            </a:extLst>
          </p:cNvPr>
          <p:cNvGrpSpPr/>
          <p:nvPr/>
        </p:nvGrpSpPr>
        <p:grpSpPr>
          <a:xfrm>
            <a:off x="2060117" y="3605111"/>
            <a:ext cx="721895" cy="705972"/>
            <a:chOff x="5288904" y="532698"/>
            <a:chExt cx="2340080" cy="2226664"/>
          </a:xfrm>
          <a:solidFill>
            <a:schemeClr val="bg1"/>
          </a:solidFill>
        </p:grpSpPr>
        <p:sp>
          <p:nvSpPr>
            <p:cNvPr id="12356" name="Teardrop 12355">
              <a:extLst>
                <a:ext uri="{FF2B5EF4-FFF2-40B4-BE49-F238E27FC236}">
                  <a16:creationId xmlns:a16="http://schemas.microsoft.com/office/drawing/2014/main" id="{76721758-1AC7-59E3-3051-CEACE81839DE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7" name="Teardrop 12356">
              <a:extLst>
                <a:ext uri="{FF2B5EF4-FFF2-40B4-BE49-F238E27FC236}">
                  <a16:creationId xmlns:a16="http://schemas.microsoft.com/office/drawing/2014/main" id="{4800CB56-E896-276C-B270-2BC9934740F3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8" name="Teardrop 12357">
              <a:extLst>
                <a:ext uri="{FF2B5EF4-FFF2-40B4-BE49-F238E27FC236}">
                  <a16:creationId xmlns:a16="http://schemas.microsoft.com/office/drawing/2014/main" id="{21D6C346-9C09-0521-461D-664C280CE770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9" name="Teardrop 12358">
              <a:extLst>
                <a:ext uri="{FF2B5EF4-FFF2-40B4-BE49-F238E27FC236}">
                  <a16:creationId xmlns:a16="http://schemas.microsoft.com/office/drawing/2014/main" id="{3D21EF6B-3D3C-8FF3-8C62-2E3B0889C514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0" name="Group 12359">
            <a:extLst>
              <a:ext uri="{FF2B5EF4-FFF2-40B4-BE49-F238E27FC236}">
                <a16:creationId xmlns:a16="http://schemas.microsoft.com/office/drawing/2014/main" id="{BD29206B-5121-2B90-FAC8-C6E05E8AD5CC}"/>
              </a:ext>
            </a:extLst>
          </p:cNvPr>
          <p:cNvGrpSpPr/>
          <p:nvPr/>
        </p:nvGrpSpPr>
        <p:grpSpPr>
          <a:xfrm>
            <a:off x="4393255" y="1345887"/>
            <a:ext cx="721895" cy="705972"/>
            <a:chOff x="5288904" y="532698"/>
            <a:chExt cx="2340080" cy="2226664"/>
          </a:xfrm>
          <a:solidFill>
            <a:srgbClr val="FEDEE7"/>
          </a:solidFill>
        </p:grpSpPr>
        <p:sp>
          <p:nvSpPr>
            <p:cNvPr id="12361" name="Teardrop 12360">
              <a:extLst>
                <a:ext uri="{FF2B5EF4-FFF2-40B4-BE49-F238E27FC236}">
                  <a16:creationId xmlns:a16="http://schemas.microsoft.com/office/drawing/2014/main" id="{E24A8FAA-3B54-40D0-0E04-F96720690341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2" name="Teardrop 12361">
              <a:extLst>
                <a:ext uri="{FF2B5EF4-FFF2-40B4-BE49-F238E27FC236}">
                  <a16:creationId xmlns:a16="http://schemas.microsoft.com/office/drawing/2014/main" id="{1A3BA31F-CFAD-954E-007F-9E0D01226A19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3" name="Teardrop 12362">
              <a:extLst>
                <a:ext uri="{FF2B5EF4-FFF2-40B4-BE49-F238E27FC236}">
                  <a16:creationId xmlns:a16="http://schemas.microsoft.com/office/drawing/2014/main" id="{9D50CCFD-CCCF-01DF-7525-DF300E80EADF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4" name="Teardrop 12363">
              <a:extLst>
                <a:ext uri="{FF2B5EF4-FFF2-40B4-BE49-F238E27FC236}">
                  <a16:creationId xmlns:a16="http://schemas.microsoft.com/office/drawing/2014/main" id="{5549E426-09C8-98A6-98EB-61E1B53C9D76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5" name="Group 12364">
            <a:extLst>
              <a:ext uri="{FF2B5EF4-FFF2-40B4-BE49-F238E27FC236}">
                <a16:creationId xmlns:a16="http://schemas.microsoft.com/office/drawing/2014/main" id="{53A1429E-6095-7ED8-4682-CA6039A60A2C}"/>
              </a:ext>
            </a:extLst>
          </p:cNvPr>
          <p:cNvGrpSpPr/>
          <p:nvPr/>
        </p:nvGrpSpPr>
        <p:grpSpPr>
          <a:xfrm>
            <a:off x="6259363" y="3895933"/>
            <a:ext cx="721895" cy="705972"/>
            <a:chOff x="5288904" y="532698"/>
            <a:chExt cx="2340080" cy="2226664"/>
          </a:xfrm>
          <a:solidFill>
            <a:srgbClr val="8F5147"/>
          </a:solidFill>
        </p:grpSpPr>
        <p:sp>
          <p:nvSpPr>
            <p:cNvPr id="12366" name="Teardrop 12365">
              <a:extLst>
                <a:ext uri="{FF2B5EF4-FFF2-40B4-BE49-F238E27FC236}">
                  <a16:creationId xmlns:a16="http://schemas.microsoft.com/office/drawing/2014/main" id="{D788528D-7218-1CBF-A9FC-D9D20EC636E9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7" name="Teardrop 12366">
              <a:extLst>
                <a:ext uri="{FF2B5EF4-FFF2-40B4-BE49-F238E27FC236}">
                  <a16:creationId xmlns:a16="http://schemas.microsoft.com/office/drawing/2014/main" id="{2037C120-9352-DD99-213B-1093DD08D0E8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8" name="Teardrop 12367">
              <a:extLst>
                <a:ext uri="{FF2B5EF4-FFF2-40B4-BE49-F238E27FC236}">
                  <a16:creationId xmlns:a16="http://schemas.microsoft.com/office/drawing/2014/main" id="{540877AD-C1D5-6B90-E4BE-74D53F430B74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9" name="Teardrop 12368">
              <a:extLst>
                <a:ext uri="{FF2B5EF4-FFF2-40B4-BE49-F238E27FC236}">
                  <a16:creationId xmlns:a16="http://schemas.microsoft.com/office/drawing/2014/main" id="{9A01B3F9-0D58-87F6-ECCE-D03B1C8F613E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grpFill/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70" name="Group 12369">
            <a:extLst>
              <a:ext uri="{FF2B5EF4-FFF2-40B4-BE49-F238E27FC236}">
                <a16:creationId xmlns:a16="http://schemas.microsoft.com/office/drawing/2014/main" id="{379D36E3-C94D-C7F6-C1D3-BCA19FEE9411}"/>
              </a:ext>
            </a:extLst>
          </p:cNvPr>
          <p:cNvGrpSpPr/>
          <p:nvPr/>
        </p:nvGrpSpPr>
        <p:grpSpPr>
          <a:xfrm>
            <a:off x="3149118" y="4819504"/>
            <a:ext cx="721895" cy="705972"/>
            <a:chOff x="5288904" y="532698"/>
            <a:chExt cx="2340080" cy="2226664"/>
          </a:xfrm>
        </p:grpSpPr>
        <p:sp>
          <p:nvSpPr>
            <p:cNvPr id="12371" name="Teardrop 12370">
              <a:extLst>
                <a:ext uri="{FF2B5EF4-FFF2-40B4-BE49-F238E27FC236}">
                  <a16:creationId xmlns:a16="http://schemas.microsoft.com/office/drawing/2014/main" id="{3FC27A24-9103-A03E-3658-F8709DD0AEBD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2" name="Teardrop 12371">
              <a:extLst>
                <a:ext uri="{FF2B5EF4-FFF2-40B4-BE49-F238E27FC236}">
                  <a16:creationId xmlns:a16="http://schemas.microsoft.com/office/drawing/2014/main" id="{A8387270-17BA-D411-9FA7-B313D44F60CE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3" name="Teardrop 12372">
              <a:extLst>
                <a:ext uri="{FF2B5EF4-FFF2-40B4-BE49-F238E27FC236}">
                  <a16:creationId xmlns:a16="http://schemas.microsoft.com/office/drawing/2014/main" id="{56AF4232-A2E2-4E76-469C-C928DD16B3A4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4" name="Teardrop 12373">
              <a:extLst>
                <a:ext uri="{FF2B5EF4-FFF2-40B4-BE49-F238E27FC236}">
                  <a16:creationId xmlns:a16="http://schemas.microsoft.com/office/drawing/2014/main" id="{69218087-37A4-4238-6512-0E5AA570DF39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40" name="Group 12439">
            <a:extLst>
              <a:ext uri="{FF2B5EF4-FFF2-40B4-BE49-F238E27FC236}">
                <a16:creationId xmlns:a16="http://schemas.microsoft.com/office/drawing/2014/main" id="{3E84E6C2-2EAD-3ED4-74A1-2F76487DDB9F}"/>
              </a:ext>
            </a:extLst>
          </p:cNvPr>
          <p:cNvGrpSpPr/>
          <p:nvPr/>
        </p:nvGrpSpPr>
        <p:grpSpPr>
          <a:xfrm>
            <a:off x="9573138" y="4842021"/>
            <a:ext cx="721895" cy="705972"/>
            <a:chOff x="5288904" y="532698"/>
            <a:chExt cx="2340080" cy="2226664"/>
          </a:xfrm>
        </p:grpSpPr>
        <p:sp>
          <p:nvSpPr>
            <p:cNvPr id="12441" name="Teardrop 12440">
              <a:extLst>
                <a:ext uri="{FF2B5EF4-FFF2-40B4-BE49-F238E27FC236}">
                  <a16:creationId xmlns:a16="http://schemas.microsoft.com/office/drawing/2014/main" id="{C8E7A58F-0FC5-374A-4800-2102F4FAF284}"/>
                </a:ext>
              </a:extLst>
            </p:cNvPr>
            <p:cNvSpPr/>
            <p:nvPr/>
          </p:nvSpPr>
          <p:spPr>
            <a:xfrm rot="20765433">
              <a:off x="6337326" y="53269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2" name="Teardrop 12441">
              <a:extLst>
                <a:ext uri="{FF2B5EF4-FFF2-40B4-BE49-F238E27FC236}">
                  <a16:creationId xmlns:a16="http://schemas.microsoft.com/office/drawing/2014/main" id="{130A5C5E-9894-0F64-C6FE-242389C2EE2C}"/>
                </a:ext>
              </a:extLst>
            </p:cNvPr>
            <p:cNvSpPr/>
            <p:nvPr/>
          </p:nvSpPr>
          <p:spPr>
            <a:xfrm rot="15735145">
              <a:off x="5219250" y="63857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3" name="Teardrop 12442">
              <a:extLst>
                <a:ext uri="{FF2B5EF4-FFF2-40B4-BE49-F238E27FC236}">
                  <a16:creationId xmlns:a16="http://schemas.microsoft.com/office/drawing/2014/main" id="{ED675A1E-76D3-F8E5-59C4-55E3915AE882}"/>
                </a:ext>
              </a:extLst>
            </p:cNvPr>
            <p:cNvSpPr/>
            <p:nvPr/>
          </p:nvSpPr>
          <p:spPr>
            <a:xfrm rot="11350376">
              <a:off x="5288904" y="1563641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4" name="Teardrop 12443">
              <a:extLst>
                <a:ext uri="{FF2B5EF4-FFF2-40B4-BE49-F238E27FC236}">
                  <a16:creationId xmlns:a16="http://schemas.microsoft.com/office/drawing/2014/main" id="{99D5438E-3929-682B-361F-EDBE9724DFCF}"/>
                </a:ext>
              </a:extLst>
            </p:cNvPr>
            <p:cNvSpPr/>
            <p:nvPr/>
          </p:nvSpPr>
          <p:spPr>
            <a:xfrm rot="5400000">
              <a:off x="6423482" y="1564708"/>
              <a:ext cx="1291658" cy="1097650"/>
            </a:xfrm>
            <a:prstGeom prst="teardrop">
              <a:avLst>
                <a:gd name="adj" fmla="val 41187"/>
              </a:avLst>
            </a:prstGeom>
            <a:solidFill>
              <a:srgbClr val="FEDEE7"/>
            </a:solidFill>
            <a:ln>
              <a:solidFill>
                <a:srgbClr val="FEDE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5DF490-E405-43EF-C2D9-F7DDF636E0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3" name="Graphic 2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09F46F-B8B6-39D8-A58D-07AD7A3774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-3.7037E-6 L 0.00781 0.00024 C -0.00104 0.05764 -0.00443 0.07639 -0.01133 0.16736 C -0.01601 0.23079 -0.02213 0.36343 -0.02213 0.36389 C -0.01797 0.37037 -0.01393 0.3801 -0.00963 0.38357 C -0.00026 0.39213 0.01862 0.40024 0.01862 0.4007 C 0.02422 0.44098 0.02175 0.41436 0.00534 0.49005 C -0.0095 0.55787 -0.02344 0.60116 -0.0362 0.67801 C -0.04896 0.75371 -0.04857 0.76945 -0.05456 0.85348 C -0.05508 0.8713 -0.05651 0.88912 -0.05625 0.90695 C -0.05599 0.91783 -0.05482 0.92986 -0.05286 0.93519 C -0.04557 0.95625 -0.03112 0.95371 -0.02383 0.95579 C -0.02161 0.95857 -0.01745 0.95255 -0.01719 0.96389 C -0.0168 0.97848 -0.02057 0.98774 -0.02305 0.99653 C -0.02838 1.0169 -0.03463 1.03218 -0.04049 1.04954 C -0.04375 1.07315 -0.04713 1.09561 -0.05039 1.11922 C -0.05104 1.12431 -0.05325 1.13565 -0.05208 1.13565 C -0.03932 1.13565 -0.0138 1.11922 -0.0138 1.11945 C -0.00351 1.12199 0.00794 1.10348 0.01706 1.12732 C 0.02096 1.13774 0.01133 1.1625 0.00781 1.17662 C 0.00404 1.19144 -0.00469 1.21343 -0.00469 1.21389 L -0.00469 1.21343 L -0.00469 1.21389 " pathEditMode="relative" rAng="0" ptsTypes="AAAAAAAAAAAAAAAAAAAAAAA">
                                      <p:cBhvr>
                                        <p:cTn id="9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0 L 0.00781 0.00023 C -0.00104 0.05764 -0.00443 0.07639 -0.01133 0.16736 C -0.01602 0.23079 -0.02214 0.36343 -0.02214 0.36389 C -0.01797 0.37037 -0.01393 0.38009 -0.00964 0.38356 C -0.00026 0.39213 0.01862 0.40023 0.01862 0.40069 C 0.02422 0.44097 0.02174 0.41435 0.00534 0.49005 C -0.00951 0.55787 -0.02344 0.60116 -0.0362 0.67801 C -0.04896 0.7537 -0.04857 0.76944 -0.05456 0.85347 C -0.05508 0.8713 -0.05651 0.88912 -0.05625 0.90694 C -0.05599 0.91782 -0.05482 0.92986 -0.05287 0.93519 C -0.04557 0.95625 -0.03112 0.9537 -0.02383 0.95579 C -0.02162 0.95856 -0.01745 0.95255 -0.01719 0.96389 C -0.0168 0.97847 -0.02057 0.98773 -0.02305 0.99653 C -0.02839 1.0169 -0.03464 1.03218 -0.0405 1.04954 C -0.04375 1.07315 -0.04714 1.0956 -0.05039 1.11921 C -0.05104 1.12431 -0.05326 1.13565 -0.05208 1.13565 C -0.03932 1.13565 -0.0138 1.11921 -0.0138 1.11944 C -0.00352 1.12199 0.00794 1.10347 0.01706 1.12731 C 0.02096 1.13773 0.01133 1.1625 0.00781 1.17662 C 0.00404 1.19144 -0.00469 1.21343 -0.00469 1.21389 L -0.00469 1.21343 L -0.00469 1.21389 " pathEditMode="relative" rAng="0" ptsTypes="AAAAAAAAAAAAAAAAAAAAAAA">
                                      <p:cBhvr>
                                        <p:cTn id="11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2 4.81481E-6 L 0.00782 0.00023 C -0.00104 0.05763 -0.00442 0.07638 -0.01132 0.16736 C -0.01601 0.23078 -0.02213 0.36342 -0.02213 0.36388 C -0.01796 0.37037 -0.01393 0.38009 -0.00963 0.38356 C -0.00026 0.39212 0.01862 0.40023 0.01862 0.40069 C 0.02422 0.44097 0.02175 0.41435 0.00534 0.49004 C -0.0095 0.55787 -0.02343 0.60115 -0.03619 0.678 C -0.04895 0.7537 -0.04856 0.76944 -0.05455 0.85347 C -0.05507 0.87129 -0.05651 0.88912 -0.05625 0.90694 C -0.05599 0.91782 -0.05481 0.92986 -0.05286 0.93518 C -0.04557 0.95625 -0.03112 0.9537 -0.02382 0.95578 C -0.02161 0.95856 -0.01744 0.95254 -0.01718 0.96388 C -0.01679 0.97847 -0.02057 0.98773 -0.02304 0.99652 C -0.02838 1.01689 -0.03463 1.03217 -0.04049 1.04953 C -0.04375 1.07314 -0.04713 1.0956 -0.05039 1.11921 C -0.05104 1.1243 -0.05325 1.13564 -0.05208 1.13564 C -0.03932 1.13564 -0.0138 1.11921 -0.0138 1.11944 C -0.00351 1.12199 0.00795 1.10347 0.01706 1.12731 C 0.02097 1.13773 0.01133 1.1625 0.00782 1.17662 C 0.00404 1.19143 -0.00468 1.21342 -0.00468 1.21388 L -0.00468 1.21342 L -0.00468 1.21388 " pathEditMode="relative" rAng="0" ptsTypes="AAAAAAAAAAAAAAAAAAAAAAA">
                                      <p:cBhvr>
                                        <p:cTn id="13" dur="5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2 -2.59259E-6 L 0.00782 0.00023 C -0.00104 0.05764 -0.00442 0.07639 -0.01132 0.16736 C -0.01601 0.23079 -0.02213 0.36343 -0.02213 0.36389 C -0.01797 0.37037 -0.01393 0.3801 -0.00963 0.38357 C -0.00026 0.39213 0.01862 0.40023 0.01862 0.4007 C 0.02422 0.44097 0.02175 0.41435 0.00534 0.49005 C -0.0095 0.55787 -0.02343 0.60116 -0.03619 0.67801 C -0.04895 0.75371 -0.04856 0.76945 -0.05455 0.85347 C -0.05507 0.8713 -0.05651 0.88912 -0.05625 0.90695 C -0.05599 0.91783 -0.05481 0.92986 -0.05286 0.93519 C -0.04557 0.95625 -0.03112 0.95371 -0.02382 0.95579 C -0.02161 0.95857 -0.01744 0.95255 -0.01718 0.96389 C -0.01679 0.97847 -0.02057 0.98773 -0.02304 0.99653 C -0.02838 1.0169 -0.03463 1.03218 -0.04049 1.04954 C -0.04375 1.07315 -0.04713 1.0956 -0.05039 1.11922 C -0.05104 1.12431 -0.05325 1.13565 -0.05208 1.13565 C -0.03932 1.13565 -0.0138 1.11922 -0.0138 1.11945 C -0.00351 1.12199 0.00795 1.10347 0.01706 1.12732 C 0.02097 1.13773 0.01133 1.1625 0.00782 1.17662 C 0.00404 1.19144 -0.00468 1.21343 -0.00468 1.21389 L -0.00468 1.21343 L -0.00468 1.21389 " pathEditMode="relative" rAng="0" ptsTypes="AAAAAAAAAAAAAAAAAAAAAAA">
                                      <p:cBhvr>
                                        <p:cTn id="15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2 -4.44444E-6 L 0.00782 0.00024 C -0.00104 0.05764 -0.00442 0.07639 -0.01133 0.16737 C -0.01601 0.23079 -0.02213 0.36343 -0.02213 0.36389 C -0.01797 0.37037 -0.01393 0.3801 -0.00963 0.38357 C -0.00026 0.39213 0.01862 0.40024 0.01862 0.4007 C 0.02422 0.44098 0.02175 0.41436 0.00534 0.49005 C -0.0095 0.55787 -0.02343 0.60116 -0.03619 0.67801 C -0.04896 0.75371 -0.04856 0.76945 -0.05455 0.85348 C -0.05508 0.8713 -0.05651 0.88912 -0.05625 0.90695 C -0.05599 0.91783 -0.05481 0.92987 -0.05286 0.93519 C -0.04557 0.95625 -0.03112 0.95371 -0.02383 0.95579 C -0.02161 0.95857 -0.01744 0.95255 -0.01718 0.96389 C -0.01679 0.97848 -0.02057 0.98774 -0.02304 0.99653 C -0.02838 1.0169 -0.03463 1.03218 -0.04049 1.04954 C -0.04375 1.07315 -0.04713 1.09561 -0.05039 1.11922 C -0.05104 1.12431 -0.05325 1.13565 -0.05208 1.13565 C -0.03932 1.13565 -0.0138 1.11922 -0.0138 1.11945 C -0.00351 1.122 0.00795 1.10348 0.01706 1.12732 C 0.02097 1.13774 0.01133 1.1625 0.00782 1.17662 C 0.00404 1.19144 -0.00468 1.21343 -0.00468 1.21389 L -0.00468 1.21343 L -0.00468 1.21389 " pathEditMode="relative" rAng="0" ptsTypes="AAAAAAAAAAAAAAAAAAAAAAA">
                                      <p:cBhvr>
                                        <p:cTn id="17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-3.33333E-6 L 0.00781 0.00023 C -0.00104 0.05764 -0.00443 0.07639 -0.01133 0.16736 C -0.01602 0.23079 -0.02214 0.36343 -0.02214 0.36389 C -0.01797 0.37037 -0.01393 0.3801 -0.00964 0.38357 C -0.00026 0.39213 0.01862 0.40023 0.01862 0.4007 C 0.02422 0.44098 0.02174 0.41436 0.00534 0.49005 C -0.00951 0.55787 -0.02344 0.60116 -0.0362 0.67801 C -0.04896 0.75371 -0.04857 0.76945 -0.05456 0.85348 C -0.05508 0.8713 -0.05651 0.88912 -0.05625 0.90695 C -0.05599 0.91783 -0.05482 0.92986 -0.05287 0.93519 C -0.04558 0.95625 -0.03112 0.95371 -0.02383 0.95579 C -0.02162 0.95857 -0.01745 0.95255 -0.01719 0.96389 C -0.0168 0.97848 -0.02058 0.98773 -0.02305 0.99653 C -0.02839 1.0169 -0.03464 1.03218 -0.0405 1.04954 C -0.04375 1.07315 -0.04714 1.09561 -0.05039 1.11922 C -0.05104 1.12431 -0.05326 1.13565 -0.05209 1.13565 C -0.03933 1.13565 -0.0138 1.11922 -0.0138 1.11945 C -0.00352 1.12199 0.00794 1.10348 0.01706 1.12732 C 0.02096 1.13773 0.01133 1.1625 0.00781 1.17662 C 0.00403 1.19144 -0.00469 1.21343 -0.00469 1.21389 L -0.00469 1.21343 L -0.00469 1.21389 " pathEditMode="relative" rAng="0" ptsTypes="AAAAAAAAAAAAAAAAAAAAAAA">
                                      <p:cBhvr>
                                        <p:cTn id="19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7005 0.04953 L 0.07005 0.04976 C 0.0612 0.10717 0.05781 0.12592 0.05091 0.21689 C 0.04622 0.28032 0.0401 0.41296 0.0401 0.41342 C 0.04427 0.4199 0.04831 0.42963 0.0526 0.4331 C 0.06198 0.44166 0.08086 0.44976 0.08086 0.45023 C 0.08646 0.49051 0.08398 0.46388 0.06758 0.53958 C 0.05273 0.6074 0.0388 0.65069 0.02604 0.72754 C 0.01328 0.80324 0.01367 0.81898 0.00768 0.90301 C 0.00716 0.92083 0.00573 0.93865 0.00599 0.95648 C 0.00625 0.96736 0.00742 0.97939 0.00938 0.98472 C 0.01667 1.00578 0.03112 1.00324 0.03841 1.00532 C 0.04063 1.0081 0.04479 1.00208 0.04505 1.01342 C 0.04544 1.02801 0.04167 1.03726 0.03919 1.04606 C 0.03385 1.06643 0.0276 1.08171 0.02175 1.09907 C 0.01849 1.12268 0.0151 1.14513 0.01185 1.16875 C 0.0112 1.17384 0.00898 1.18518 0.01016 1.18518 C 0.02292 1.18518 0.04844 1.16875 0.04844 1.16898 C 0.05872 1.17152 0.07018 1.15301 0.0793 1.17685 C 0.0832 1.18726 0.07357 1.21203 0.07005 1.22615 C 0.06628 1.24097 0.05755 1.26296 0.05755 1.26342 L 0.05755 1.26296 L 0.05755 1.26342 " pathEditMode="relative" rAng="0" ptsTypes="AAAAAAAAAAAAAAAAAAAAAAA">
                                      <p:cBhvr>
                                        <p:cTn id="21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422 0.05209 L -0.07422 0.05232 C -0.08307 0.10973 -0.08646 0.12848 -0.09336 0.21945 C -0.09804 0.28287 -0.10416 0.41551 -0.10416 0.41598 C -0.1 0.42246 -0.09596 0.43218 -0.09166 0.43565 C -0.08229 0.44422 -0.06341 0.45232 -0.06341 0.45278 C -0.05781 0.49306 -0.06028 0.46644 -0.07669 0.54213 C -0.09153 0.60996 -0.10547 0.65324 -0.11823 0.7301 C -0.13099 0.80579 -0.1306 0.82153 -0.13659 0.90556 C -0.13711 0.92338 -0.13854 0.94121 -0.13828 0.95903 C -0.13802 0.96991 -0.13685 0.98195 -0.13489 0.98727 C -0.1276 1.00834 -0.11315 1.00579 -0.10586 1.00787 C -0.10364 1.01065 -0.09948 1.00463 -0.09922 1.01598 C -0.09883 1.03056 -0.1026 1.03982 -0.10508 1.04861 C -0.11041 1.06898 -0.11666 1.08426 -0.12252 1.10162 C -0.12578 1.12523 -0.12916 1.14769 -0.13242 1.1713 C -0.13307 1.17639 -0.13528 1.18773 -0.13411 1.18773 C -0.12135 1.18773 -0.09583 1.1713 -0.09583 1.17153 C -0.08554 1.17408 -0.07409 1.15556 -0.06497 1.1794 C -0.06107 1.18982 -0.0707 1.21459 -0.07422 1.22871 C -0.07799 1.24352 -0.08672 1.26551 -0.08672 1.26598 L -0.08672 1.26551 L -0.08672 1.26598 " pathEditMode="relative" rAng="0" ptsTypes="AAAAAAAAAAAAAAAAAAAAAAA">
                                      <p:cBhvr>
                                        <p:cTn id="23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-4.44444E-6 L 0.00781 0.00024 C -0.00104 0.05764 -0.00443 0.07639 -0.01133 0.16737 C -0.01602 0.23079 -0.02214 0.36343 -0.02214 0.36389 C -0.01797 0.37037 -0.01393 0.3801 -0.00964 0.38357 C -0.00026 0.39213 0.01862 0.40024 0.01862 0.4007 C 0.02422 0.44098 0.02174 0.41436 0.00534 0.49005 C -0.00951 0.55787 -0.02344 0.60116 -0.0362 0.67801 C -0.04896 0.75371 -0.04857 0.76945 -0.05456 0.85348 C -0.05508 0.8713 -0.05651 0.88912 -0.05625 0.90695 C -0.05599 0.91783 -0.05482 0.92987 -0.05287 0.93519 C -0.04557 0.95625 -0.03112 0.95371 -0.02383 0.95579 C -0.02162 0.95857 -0.01745 0.95255 -0.01719 0.96389 C -0.0168 0.97848 -0.02057 0.98774 -0.02305 0.99653 C -0.02839 1.0169 -0.03464 1.03218 -0.0405 1.04954 C -0.04375 1.07315 -0.04714 1.09561 -0.05039 1.11922 C -0.05104 1.12431 -0.05326 1.13565 -0.05208 1.13565 C -0.03932 1.13565 -0.0138 1.11922 -0.0138 1.11945 C -0.00352 1.122 0.00794 1.10348 0.01706 1.12732 C 0.02096 1.13774 0.01133 1.1625 0.00781 1.17662 C 0.00404 1.19144 -0.00469 1.21343 -0.00469 1.21389 L -0.00469 1.21343 L -0.00469 1.21389 " pathEditMode="relative" rAng="0" ptsTypes="AAAAAAAAAAAAAAAAAAAAAAA">
                                      <p:cBhvr>
                                        <p:cTn id="25" dur="5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81 3.7037E-7 L 0.00781 0.00023 C -0.00105 0.05764 -0.00443 0.07639 -0.01133 0.16736 C -0.01602 0.23079 -0.02214 0.36343 -0.02214 0.36389 C -0.01797 0.37037 -0.01394 0.38009 -0.00964 0.38356 C -0.00026 0.39213 0.01862 0.40023 0.01862 0.40069 C 0.02421 0.44097 0.02174 0.41435 0.00533 0.49005 C -0.00951 0.55787 -0.02344 0.60116 -0.0362 0.67801 C -0.04896 0.7537 -0.04857 0.76944 -0.05456 0.85347 C -0.05508 0.8713 -0.05651 0.88912 -0.05625 0.90694 C -0.05599 0.91782 -0.05482 0.92986 -0.05287 0.93518 C -0.04558 0.95625 -0.03112 0.9537 -0.02383 0.95579 C -0.02162 0.95856 -0.01745 0.95255 -0.01719 0.96389 C -0.0168 0.97847 -0.02058 0.98773 -0.02305 0.99653 C -0.02839 1.0169 -0.03464 1.03218 -0.0405 1.04954 C -0.04375 1.07315 -0.04714 1.0956 -0.05039 1.11921 C -0.05105 1.12431 -0.05326 1.13565 -0.05209 1.13565 C -0.03933 1.13565 -0.01381 1.11921 -0.01381 1.11944 C -0.00352 1.12199 0.00794 1.10347 0.01705 1.12731 C 0.02096 1.13773 0.01132 1.1625 0.00781 1.17662 C 0.00403 1.19143 -0.00469 1.21343 -0.00469 1.21389 L -0.00469 1.21343 L -0.00469 1.21389 " pathEditMode="relative" rAng="0" ptsTypes="AAAAAAAAAAAAAAAAAAAAAAA">
                                      <p:cBhvr>
                                        <p:cTn id="27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1 0.03496 L 0.00391 0.03519 C -0.00495 0.0926 -0.00833 0.11135 -0.01523 0.20232 C -0.01992 0.26574 -0.02604 0.39838 -0.02604 0.39885 C -0.02188 0.40533 -0.01784 0.41505 -0.01354 0.41852 C -0.00417 0.42709 0.01471 0.43519 0.01471 0.43565 C 0.02031 0.47593 0.01784 0.44931 0.00143 0.525 C -0.01341 0.59283 -0.02734 0.63611 -0.0401 0.71297 C -0.05286 0.78866 -0.05247 0.8044 -0.05846 0.88843 C -0.05898 0.90625 -0.06042 0.92408 -0.06016 0.9419 C -0.0599 0.95278 -0.05872 0.96482 -0.05677 0.97014 C -0.04948 0.99121 -0.03503 0.98866 -0.02773 0.99074 C -0.02552 0.99352 -0.02135 0.9875 -0.02109 0.99885 C -0.0207 1.01343 -0.02448 1.02269 -0.02695 1.03149 C -0.03229 1.05186 -0.03854 1.06713 -0.0444 1.08449 C -0.04766 1.10811 -0.05104 1.13056 -0.0543 1.15417 C -0.05495 1.15926 -0.05716 1.17061 -0.05599 1.17061 C -0.04323 1.17061 -0.01771 1.15417 -0.01771 1.1544 C -0.00742 1.15695 0.00404 1.13843 0.01315 1.16227 C 0.01706 1.17269 0.00742 1.19746 0.00391 1.21158 C 0.00013 1.22639 -0.00859 1.24838 -0.00859 1.24885 L -0.00859 1.24838 L -0.00859 1.24885 " pathEditMode="relative" rAng="0" ptsTypes="AAAAAAAAAAAAAAAAAAAAAAA">
                                      <p:cBhvr>
                                        <p:cTn id="29" dur="500" fill="hold"/>
                                        <p:tgtEl>
                                          <p:spTgt spid="12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606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مرام ص">
            <a:extLst>
              <a:ext uri="{FF2B5EF4-FFF2-40B4-BE49-F238E27FC236}">
                <a16:creationId xmlns:a16="http://schemas.microsoft.com/office/drawing/2014/main" id="{C7D49135-5043-A3D1-E6A1-90970F9E44FE}"/>
              </a:ext>
            </a:extLst>
          </p:cNvPr>
          <p:cNvGrpSpPr/>
          <p:nvPr/>
        </p:nvGrpSpPr>
        <p:grpSpPr>
          <a:xfrm>
            <a:off x="4229100" y="551332"/>
            <a:ext cx="1828800" cy="1776579"/>
            <a:chOff x="4229100" y="551332"/>
            <a:chExt cx="1828800" cy="177657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8F949C-61B4-0E54-2BC1-1EBC89B1C37C}"/>
                </a:ext>
              </a:extLst>
            </p:cNvPr>
            <p:cNvSpPr/>
            <p:nvPr/>
          </p:nvSpPr>
          <p:spPr>
            <a:xfrm>
              <a:off x="4229100" y="590551"/>
              <a:ext cx="1828800" cy="1737360"/>
            </a:xfrm>
            <a:custGeom>
              <a:avLst/>
              <a:gdLst>
                <a:gd name="connsiteX0" fmla="*/ 0 w 2362200"/>
                <a:gd name="connsiteY0" fmla="*/ 0 h 1933575"/>
                <a:gd name="connsiteX1" fmla="*/ 2362200 w 2362200"/>
                <a:gd name="connsiteY1" fmla="*/ 0 h 1933575"/>
                <a:gd name="connsiteX2" fmla="*/ 2362200 w 2362200"/>
                <a:gd name="connsiteY2" fmla="*/ 1428750 h 1933575"/>
                <a:gd name="connsiteX3" fmla="*/ 1762125 w 2362200"/>
                <a:gd name="connsiteY3" fmla="*/ 1428750 h 1933575"/>
                <a:gd name="connsiteX4" fmla="*/ 1181100 w 2362200"/>
                <a:gd name="connsiteY4" fmla="*/ 1933575 h 1933575"/>
                <a:gd name="connsiteX5" fmla="*/ 600075 w 2362200"/>
                <a:gd name="connsiteY5" fmla="*/ 1428750 h 1933575"/>
                <a:gd name="connsiteX6" fmla="*/ 0 w 2362200"/>
                <a:gd name="connsiteY6" fmla="*/ 142875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933575">
                  <a:moveTo>
                    <a:pt x="0" y="0"/>
                  </a:moveTo>
                  <a:lnTo>
                    <a:pt x="2362200" y="0"/>
                  </a:lnTo>
                  <a:lnTo>
                    <a:pt x="2362200" y="1428750"/>
                  </a:lnTo>
                  <a:lnTo>
                    <a:pt x="1762125" y="1428750"/>
                  </a:lnTo>
                  <a:cubicBezTo>
                    <a:pt x="1762125" y="1707557"/>
                    <a:pt x="1501991" y="1933575"/>
                    <a:pt x="1181100" y="1933575"/>
                  </a:cubicBezTo>
                  <a:cubicBezTo>
                    <a:pt x="860209" y="1933575"/>
                    <a:pt x="600075" y="1707557"/>
                    <a:pt x="600075" y="1428750"/>
                  </a:cubicBezTo>
                  <a:lnTo>
                    <a:pt x="0" y="1428750"/>
                  </a:lnTo>
                  <a:close/>
                </a:path>
              </a:pathLst>
            </a:custGeom>
            <a:solidFill>
              <a:srgbClr val="B3858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صورة م">
              <a:extLst>
                <a:ext uri="{FF2B5EF4-FFF2-40B4-BE49-F238E27FC236}">
                  <a16:creationId xmlns:a16="http://schemas.microsoft.com/office/drawing/2014/main" id="{393758DD-3C92-25AD-76E1-C89C57F7C22D}"/>
                </a:ext>
              </a:extLst>
            </p:cNvPr>
            <p:cNvSpPr/>
            <p:nvPr/>
          </p:nvSpPr>
          <p:spPr>
            <a:xfrm>
              <a:off x="4585110" y="551332"/>
              <a:ext cx="1204110" cy="1269658"/>
            </a:xfrm>
            <a:prstGeom prst="roundRect">
              <a:avLst/>
            </a:prstGeom>
            <a:blipFill dpi="0" rotWithShape="1">
              <a:blip r:embed="rId5"/>
              <a:srcRect/>
              <a:stretch>
                <a:fillRect l="-86047" t="-49123" r="-90698" b="-47983"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همام ص">
            <a:extLst>
              <a:ext uri="{FF2B5EF4-FFF2-40B4-BE49-F238E27FC236}">
                <a16:creationId xmlns:a16="http://schemas.microsoft.com/office/drawing/2014/main" id="{60A9D97A-5EDD-A66D-FEB3-8B2F7A39BE4F}"/>
              </a:ext>
            </a:extLst>
          </p:cNvPr>
          <p:cNvGrpSpPr/>
          <p:nvPr/>
        </p:nvGrpSpPr>
        <p:grpSpPr>
          <a:xfrm>
            <a:off x="1676400" y="644000"/>
            <a:ext cx="1828800" cy="1737360"/>
            <a:chOff x="1676400" y="644000"/>
            <a:chExt cx="1828800" cy="173736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1B2290-71A2-089F-6C9F-AD36382A1EE1}"/>
                </a:ext>
              </a:extLst>
            </p:cNvPr>
            <p:cNvSpPr/>
            <p:nvPr/>
          </p:nvSpPr>
          <p:spPr>
            <a:xfrm>
              <a:off x="1676400" y="644000"/>
              <a:ext cx="1828800" cy="1737360"/>
            </a:xfrm>
            <a:custGeom>
              <a:avLst/>
              <a:gdLst>
                <a:gd name="connsiteX0" fmla="*/ 0 w 2362200"/>
                <a:gd name="connsiteY0" fmla="*/ 0 h 1933575"/>
                <a:gd name="connsiteX1" fmla="*/ 2362200 w 2362200"/>
                <a:gd name="connsiteY1" fmla="*/ 0 h 1933575"/>
                <a:gd name="connsiteX2" fmla="*/ 2362200 w 2362200"/>
                <a:gd name="connsiteY2" fmla="*/ 1428750 h 1933575"/>
                <a:gd name="connsiteX3" fmla="*/ 1762125 w 2362200"/>
                <a:gd name="connsiteY3" fmla="*/ 1428750 h 1933575"/>
                <a:gd name="connsiteX4" fmla="*/ 1181100 w 2362200"/>
                <a:gd name="connsiteY4" fmla="*/ 1933575 h 1933575"/>
                <a:gd name="connsiteX5" fmla="*/ 600075 w 2362200"/>
                <a:gd name="connsiteY5" fmla="*/ 1428750 h 1933575"/>
                <a:gd name="connsiteX6" fmla="*/ 0 w 2362200"/>
                <a:gd name="connsiteY6" fmla="*/ 142875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933575">
                  <a:moveTo>
                    <a:pt x="0" y="0"/>
                  </a:moveTo>
                  <a:lnTo>
                    <a:pt x="2362200" y="0"/>
                  </a:lnTo>
                  <a:lnTo>
                    <a:pt x="2362200" y="1428750"/>
                  </a:lnTo>
                  <a:lnTo>
                    <a:pt x="1762125" y="1428750"/>
                  </a:lnTo>
                  <a:cubicBezTo>
                    <a:pt x="1762125" y="1707557"/>
                    <a:pt x="1501991" y="1933575"/>
                    <a:pt x="1181100" y="1933575"/>
                  </a:cubicBezTo>
                  <a:cubicBezTo>
                    <a:pt x="860209" y="1933575"/>
                    <a:pt x="600075" y="1707557"/>
                    <a:pt x="600075" y="1428750"/>
                  </a:cubicBezTo>
                  <a:lnTo>
                    <a:pt x="0" y="1428750"/>
                  </a:lnTo>
                  <a:close/>
                </a:path>
              </a:pathLst>
            </a:custGeom>
            <a:solidFill>
              <a:srgbClr val="B3858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صورة ه">
              <a:extLst>
                <a:ext uri="{FF2B5EF4-FFF2-40B4-BE49-F238E27FC236}">
                  <a16:creationId xmlns:a16="http://schemas.microsoft.com/office/drawing/2014/main" id="{85959A67-3AF8-0805-35B6-028877B5DB63}"/>
                </a:ext>
              </a:extLst>
            </p:cNvPr>
            <p:cNvSpPr/>
            <p:nvPr/>
          </p:nvSpPr>
          <p:spPr>
            <a:xfrm>
              <a:off x="2026497" y="644000"/>
              <a:ext cx="1090506" cy="1268181"/>
            </a:xfrm>
            <a:prstGeom prst="roundRect">
              <a:avLst/>
            </a:prstGeom>
            <a:blipFill>
              <a:blip r:embed="rId6"/>
              <a:stretch>
                <a:fillRect l="-86047" t="-49123" r="-90698" b="-47983"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ارنب ص">
            <a:extLst>
              <a:ext uri="{FF2B5EF4-FFF2-40B4-BE49-F238E27FC236}">
                <a16:creationId xmlns:a16="http://schemas.microsoft.com/office/drawing/2014/main" id="{804EF957-68CA-6AE1-ECF5-B62957DE9E32}"/>
              </a:ext>
            </a:extLst>
          </p:cNvPr>
          <p:cNvGrpSpPr/>
          <p:nvPr/>
        </p:nvGrpSpPr>
        <p:grpSpPr>
          <a:xfrm>
            <a:off x="4229100" y="3694113"/>
            <a:ext cx="1828800" cy="1737360"/>
            <a:chOff x="4229100" y="3694113"/>
            <a:chExt cx="1828800" cy="173736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B408D77-580E-61A1-A8F7-69970141CA87}"/>
                </a:ext>
              </a:extLst>
            </p:cNvPr>
            <p:cNvSpPr/>
            <p:nvPr/>
          </p:nvSpPr>
          <p:spPr>
            <a:xfrm>
              <a:off x="4229100" y="3694113"/>
              <a:ext cx="1828800" cy="1737360"/>
            </a:xfrm>
            <a:custGeom>
              <a:avLst/>
              <a:gdLst>
                <a:gd name="connsiteX0" fmla="*/ 0 w 2362200"/>
                <a:gd name="connsiteY0" fmla="*/ 0 h 1933575"/>
                <a:gd name="connsiteX1" fmla="*/ 2362200 w 2362200"/>
                <a:gd name="connsiteY1" fmla="*/ 0 h 1933575"/>
                <a:gd name="connsiteX2" fmla="*/ 2362200 w 2362200"/>
                <a:gd name="connsiteY2" fmla="*/ 1428750 h 1933575"/>
                <a:gd name="connsiteX3" fmla="*/ 1762125 w 2362200"/>
                <a:gd name="connsiteY3" fmla="*/ 1428750 h 1933575"/>
                <a:gd name="connsiteX4" fmla="*/ 1181100 w 2362200"/>
                <a:gd name="connsiteY4" fmla="*/ 1933575 h 1933575"/>
                <a:gd name="connsiteX5" fmla="*/ 600075 w 2362200"/>
                <a:gd name="connsiteY5" fmla="*/ 1428750 h 1933575"/>
                <a:gd name="connsiteX6" fmla="*/ 0 w 2362200"/>
                <a:gd name="connsiteY6" fmla="*/ 142875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933575">
                  <a:moveTo>
                    <a:pt x="0" y="0"/>
                  </a:moveTo>
                  <a:lnTo>
                    <a:pt x="2362200" y="0"/>
                  </a:lnTo>
                  <a:lnTo>
                    <a:pt x="2362200" y="1428750"/>
                  </a:lnTo>
                  <a:lnTo>
                    <a:pt x="1762125" y="1428750"/>
                  </a:lnTo>
                  <a:cubicBezTo>
                    <a:pt x="1762125" y="1707557"/>
                    <a:pt x="1501991" y="1933575"/>
                    <a:pt x="1181100" y="1933575"/>
                  </a:cubicBezTo>
                  <a:cubicBezTo>
                    <a:pt x="860209" y="1933575"/>
                    <a:pt x="600075" y="1707557"/>
                    <a:pt x="600075" y="1428750"/>
                  </a:cubicBezTo>
                  <a:lnTo>
                    <a:pt x="0" y="1428750"/>
                  </a:lnTo>
                  <a:close/>
                </a:path>
              </a:pathLst>
            </a:custGeom>
            <a:solidFill>
              <a:srgbClr val="B3858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صورة ارنب">
              <a:extLst>
                <a:ext uri="{FF2B5EF4-FFF2-40B4-BE49-F238E27FC236}">
                  <a16:creationId xmlns:a16="http://schemas.microsoft.com/office/drawing/2014/main" id="{57C21C8E-8B65-20DA-1501-DA03B316FB22}"/>
                </a:ext>
              </a:extLst>
            </p:cNvPr>
            <p:cNvSpPr/>
            <p:nvPr/>
          </p:nvSpPr>
          <p:spPr>
            <a:xfrm>
              <a:off x="4522059" y="3820391"/>
              <a:ext cx="1330212" cy="1033649"/>
            </a:xfrm>
            <a:prstGeom prst="roundRect">
              <a:avLst/>
            </a:prstGeom>
            <a:blipFill>
              <a:blip r:embed="rId7"/>
              <a:stretch>
                <a:fillRect l="-86046" t="-44736" r="-90699" b="-84841"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حمامة ص">
            <a:extLst>
              <a:ext uri="{FF2B5EF4-FFF2-40B4-BE49-F238E27FC236}">
                <a16:creationId xmlns:a16="http://schemas.microsoft.com/office/drawing/2014/main" id="{B6D9AC71-8B3D-94A6-7A9A-BB725C305676}"/>
              </a:ext>
            </a:extLst>
          </p:cNvPr>
          <p:cNvGrpSpPr/>
          <p:nvPr/>
        </p:nvGrpSpPr>
        <p:grpSpPr>
          <a:xfrm>
            <a:off x="1657350" y="3694113"/>
            <a:ext cx="1828800" cy="1737360"/>
            <a:chOff x="1657350" y="3694113"/>
            <a:chExt cx="1828800" cy="173736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CD8251-B32E-96CF-9F4C-91A986ECC1E0}"/>
                </a:ext>
              </a:extLst>
            </p:cNvPr>
            <p:cNvSpPr/>
            <p:nvPr/>
          </p:nvSpPr>
          <p:spPr>
            <a:xfrm>
              <a:off x="1657350" y="3694113"/>
              <a:ext cx="1828800" cy="1737360"/>
            </a:xfrm>
            <a:custGeom>
              <a:avLst/>
              <a:gdLst>
                <a:gd name="connsiteX0" fmla="*/ 0 w 2362200"/>
                <a:gd name="connsiteY0" fmla="*/ 0 h 1933575"/>
                <a:gd name="connsiteX1" fmla="*/ 2362200 w 2362200"/>
                <a:gd name="connsiteY1" fmla="*/ 0 h 1933575"/>
                <a:gd name="connsiteX2" fmla="*/ 2362200 w 2362200"/>
                <a:gd name="connsiteY2" fmla="*/ 1428750 h 1933575"/>
                <a:gd name="connsiteX3" fmla="*/ 1762125 w 2362200"/>
                <a:gd name="connsiteY3" fmla="*/ 1428750 h 1933575"/>
                <a:gd name="connsiteX4" fmla="*/ 1181100 w 2362200"/>
                <a:gd name="connsiteY4" fmla="*/ 1933575 h 1933575"/>
                <a:gd name="connsiteX5" fmla="*/ 600075 w 2362200"/>
                <a:gd name="connsiteY5" fmla="*/ 1428750 h 1933575"/>
                <a:gd name="connsiteX6" fmla="*/ 0 w 2362200"/>
                <a:gd name="connsiteY6" fmla="*/ 1428750 h 193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933575">
                  <a:moveTo>
                    <a:pt x="0" y="0"/>
                  </a:moveTo>
                  <a:lnTo>
                    <a:pt x="2362200" y="0"/>
                  </a:lnTo>
                  <a:lnTo>
                    <a:pt x="2362200" y="1428750"/>
                  </a:lnTo>
                  <a:lnTo>
                    <a:pt x="1762125" y="1428750"/>
                  </a:lnTo>
                  <a:cubicBezTo>
                    <a:pt x="1762125" y="1707557"/>
                    <a:pt x="1501991" y="1933575"/>
                    <a:pt x="1181100" y="1933575"/>
                  </a:cubicBezTo>
                  <a:cubicBezTo>
                    <a:pt x="860209" y="1933575"/>
                    <a:pt x="600075" y="1707557"/>
                    <a:pt x="600075" y="1428750"/>
                  </a:cubicBezTo>
                  <a:lnTo>
                    <a:pt x="0" y="1428750"/>
                  </a:lnTo>
                  <a:close/>
                </a:path>
              </a:pathLst>
            </a:custGeom>
            <a:solidFill>
              <a:srgbClr val="B3858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صورة ح">
              <a:extLst>
                <a:ext uri="{FF2B5EF4-FFF2-40B4-BE49-F238E27FC236}">
                  <a16:creationId xmlns:a16="http://schemas.microsoft.com/office/drawing/2014/main" id="{758BBC93-68D4-4581-5845-A7360F6FAD74}"/>
                </a:ext>
              </a:extLst>
            </p:cNvPr>
            <p:cNvSpPr/>
            <p:nvPr/>
          </p:nvSpPr>
          <p:spPr>
            <a:xfrm>
              <a:off x="2125410" y="3897344"/>
              <a:ext cx="1026031" cy="1060722"/>
            </a:xfrm>
            <a:prstGeom prst="roundRect">
              <a:avLst/>
            </a:prstGeom>
            <a:blipFill>
              <a:blip r:embed="rId8"/>
              <a:stretch>
                <a:fillRect l="-85858" t="-55603" r="-7841" b="-296"/>
              </a:stretch>
            </a:blip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725422C-E8FC-81AF-9055-BBDAB44771CC}"/>
              </a:ext>
            </a:extLst>
          </p:cNvPr>
          <p:cNvGrpSpPr/>
          <p:nvPr/>
        </p:nvGrpSpPr>
        <p:grpSpPr>
          <a:xfrm>
            <a:off x="4210050" y="1887113"/>
            <a:ext cx="1907976" cy="1055872"/>
            <a:chOff x="4193589" y="1860209"/>
            <a:chExt cx="1907976" cy="1055872"/>
          </a:xfrm>
        </p:grpSpPr>
        <p:sp>
          <p:nvSpPr>
            <p:cNvPr id="26" name="جومرام">
              <a:extLst>
                <a:ext uri="{FF2B5EF4-FFF2-40B4-BE49-F238E27FC236}">
                  <a16:creationId xmlns:a16="http://schemas.microsoft.com/office/drawing/2014/main" id="{1FADB4E4-C342-1156-196C-94FC89385099}"/>
                </a:ext>
              </a:extLst>
            </p:cNvPr>
            <p:cNvSpPr/>
            <p:nvPr/>
          </p:nvSpPr>
          <p:spPr>
            <a:xfrm>
              <a:off x="4193589" y="1860209"/>
              <a:ext cx="1866900" cy="1055872"/>
            </a:xfrm>
            <a:custGeom>
              <a:avLst/>
              <a:gdLst>
                <a:gd name="connsiteX0" fmla="*/ 0 w 2362200"/>
                <a:gd name="connsiteY0" fmla="*/ 0 h 1409700"/>
                <a:gd name="connsiteX1" fmla="*/ 581025 w 2362200"/>
                <a:gd name="connsiteY1" fmla="*/ 0 h 1409700"/>
                <a:gd name="connsiteX2" fmla="*/ 1181100 w 2362200"/>
                <a:gd name="connsiteY2" fmla="*/ 519112 h 1409700"/>
                <a:gd name="connsiteX3" fmla="*/ 1781175 w 2362200"/>
                <a:gd name="connsiteY3" fmla="*/ 0 h 1409700"/>
                <a:gd name="connsiteX4" fmla="*/ 2362200 w 2362200"/>
                <a:gd name="connsiteY4" fmla="*/ 0 h 1409700"/>
                <a:gd name="connsiteX5" fmla="*/ 2362200 w 2362200"/>
                <a:gd name="connsiteY5" fmla="*/ 1409700 h 1409700"/>
                <a:gd name="connsiteX6" fmla="*/ 0 w 2362200"/>
                <a:gd name="connsiteY6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409700">
                  <a:moveTo>
                    <a:pt x="0" y="0"/>
                  </a:moveTo>
                  <a:lnTo>
                    <a:pt x="581025" y="0"/>
                  </a:lnTo>
                  <a:cubicBezTo>
                    <a:pt x="581025" y="286698"/>
                    <a:pt x="849688" y="519112"/>
                    <a:pt x="1181100" y="519112"/>
                  </a:cubicBezTo>
                  <a:cubicBezTo>
                    <a:pt x="1512512" y="519112"/>
                    <a:pt x="1781175" y="286698"/>
                    <a:pt x="1781175" y="0"/>
                  </a:cubicBezTo>
                  <a:lnTo>
                    <a:pt x="2362200" y="0"/>
                  </a:lnTo>
                  <a:lnTo>
                    <a:pt x="2362200" y="140970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661BC1-31B1-FF04-FE7B-60EE3365015E}"/>
                </a:ext>
              </a:extLst>
            </p:cNvPr>
            <p:cNvSpPr txBox="1"/>
            <p:nvPr/>
          </p:nvSpPr>
          <p:spPr>
            <a:xfrm>
              <a:off x="4272765" y="223656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MA" sz="3600" dirty="0">
                  <a:solidFill>
                    <a:schemeClr val="tx1"/>
                  </a:solidFill>
                </a:rPr>
                <a:t>مَـرَامٌ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F9BCE81-7636-BE4D-6C47-F0DD660BD1FE}"/>
              </a:ext>
            </a:extLst>
          </p:cNvPr>
          <p:cNvGrpSpPr/>
          <p:nvPr/>
        </p:nvGrpSpPr>
        <p:grpSpPr>
          <a:xfrm>
            <a:off x="1657350" y="1934918"/>
            <a:ext cx="1866900" cy="1063770"/>
            <a:chOff x="1638300" y="1860209"/>
            <a:chExt cx="1866900" cy="1063770"/>
          </a:xfrm>
        </p:grpSpPr>
        <p:sp>
          <p:nvSpPr>
            <p:cNvPr id="27" name="جزء همام">
              <a:extLst>
                <a:ext uri="{FF2B5EF4-FFF2-40B4-BE49-F238E27FC236}">
                  <a16:creationId xmlns:a16="http://schemas.microsoft.com/office/drawing/2014/main" id="{65B80AEF-FE16-DE6D-261E-4601BBB9ED3A}"/>
                </a:ext>
              </a:extLst>
            </p:cNvPr>
            <p:cNvSpPr/>
            <p:nvPr/>
          </p:nvSpPr>
          <p:spPr>
            <a:xfrm>
              <a:off x="1638300" y="1860209"/>
              <a:ext cx="1866900" cy="1055872"/>
            </a:xfrm>
            <a:custGeom>
              <a:avLst/>
              <a:gdLst>
                <a:gd name="connsiteX0" fmla="*/ 0 w 2362200"/>
                <a:gd name="connsiteY0" fmla="*/ 0 h 1409700"/>
                <a:gd name="connsiteX1" fmla="*/ 581025 w 2362200"/>
                <a:gd name="connsiteY1" fmla="*/ 0 h 1409700"/>
                <a:gd name="connsiteX2" fmla="*/ 1181100 w 2362200"/>
                <a:gd name="connsiteY2" fmla="*/ 519112 h 1409700"/>
                <a:gd name="connsiteX3" fmla="*/ 1781175 w 2362200"/>
                <a:gd name="connsiteY3" fmla="*/ 0 h 1409700"/>
                <a:gd name="connsiteX4" fmla="*/ 2362200 w 2362200"/>
                <a:gd name="connsiteY4" fmla="*/ 0 h 1409700"/>
                <a:gd name="connsiteX5" fmla="*/ 2362200 w 2362200"/>
                <a:gd name="connsiteY5" fmla="*/ 1409700 h 1409700"/>
                <a:gd name="connsiteX6" fmla="*/ 0 w 2362200"/>
                <a:gd name="connsiteY6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409700">
                  <a:moveTo>
                    <a:pt x="0" y="0"/>
                  </a:moveTo>
                  <a:lnTo>
                    <a:pt x="581025" y="0"/>
                  </a:lnTo>
                  <a:cubicBezTo>
                    <a:pt x="581025" y="286698"/>
                    <a:pt x="849688" y="519112"/>
                    <a:pt x="1181100" y="519112"/>
                  </a:cubicBezTo>
                  <a:cubicBezTo>
                    <a:pt x="1512512" y="519112"/>
                    <a:pt x="1781175" y="286698"/>
                    <a:pt x="1781175" y="0"/>
                  </a:cubicBezTo>
                  <a:lnTo>
                    <a:pt x="2362200" y="0"/>
                  </a:lnTo>
                  <a:lnTo>
                    <a:pt x="2362200" y="140970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98F59FD-88DF-BDCE-4D5E-ACF31F14686F}"/>
                </a:ext>
              </a:extLst>
            </p:cNvPr>
            <p:cNvSpPr txBox="1"/>
            <p:nvPr/>
          </p:nvSpPr>
          <p:spPr>
            <a:xfrm>
              <a:off x="1695450" y="2277648"/>
              <a:ext cx="180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</a:rPr>
                <a:t>هُم</a:t>
              </a:r>
              <a:r>
                <a:rPr lang="ar-MA" sz="3600" dirty="0">
                  <a:solidFill>
                    <a:schemeClr val="tx1"/>
                  </a:solidFill>
                </a:rPr>
                <a:t>َـ</a:t>
              </a:r>
              <a:r>
                <a:rPr lang="ar-SA" sz="3600" dirty="0">
                  <a:solidFill>
                    <a:schemeClr val="tx1"/>
                  </a:solidFill>
                </a:rPr>
                <a:t>امٌ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3FD6FE5-6542-1526-6F4A-B2672BD0D414}"/>
              </a:ext>
            </a:extLst>
          </p:cNvPr>
          <p:cNvGrpSpPr/>
          <p:nvPr/>
        </p:nvGrpSpPr>
        <p:grpSpPr>
          <a:xfrm>
            <a:off x="4210050" y="4951942"/>
            <a:ext cx="1866900" cy="1090089"/>
            <a:chOff x="4210050" y="4951942"/>
            <a:chExt cx="1866900" cy="1090089"/>
          </a:xfrm>
        </p:grpSpPr>
        <p:sp>
          <p:nvSpPr>
            <p:cNvPr id="28" name="جزء ارنب">
              <a:extLst>
                <a:ext uri="{FF2B5EF4-FFF2-40B4-BE49-F238E27FC236}">
                  <a16:creationId xmlns:a16="http://schemas.microsoft.com/office/drawing/2014/main" id="{80E0C2C8-8DC8-C819-5BDE-1899BE51321D}"/>
                </a:ext>
              </a:extLst>
            </p:cNvPr>
            <p:cNvSpPr/>
            <p:nvPr/>
          </p:nvSpPr>
          <p:spPr>
            <a:xfrm>
              <a:off x="4210050" y="4951942"/>
              <a:ext cx="1866900" cy="1055872"/>
            </a:xfrm>
            <a:custGeom>
              <a:avLst/>
              <a:gdLst>
                <a:gd name="connsiteX0" fmla="*/ 0 w 2362200"/>
                <a:gd name="connsiteY0" fmla="*/ 0 h 1409700"/>
                <a:gd name="connsiteX1" fmla="*/ 581025 w 2362200"/>
                <a:gd name="connsiteY1" fmla="*/ 0 h 1409700"/>
                <a:gd name="connsiteX2" fmla="*/ 1181100 w 2362200"/>
                <a:gd name="connsiteY2" fmla="*/ 519112 h 1409700"/>
                <a:gd name="connsiteX3" fmla="*/ 1781175 w 2362200"/>
                <a:gd name="connsiteY3" fmla="*/ 0 h 1409700"/>
                <a:gd name="connsiteX4" fmla="*/ 2362200 w 2362200"/>
                <a:gd name="connsiteY4" fmla="*/ 0 h 1409700"/>
                <a:gd name="connsiteX5" fmla="*/ 2362200 w 2362200"/>
                <a:gd name="connsiteY5" fmla="*/ 1409700 h 1409700"/>
                <a:gd name="connsiteX6" fmla="*/ 0 w 2362200"/>
                <a:gd name="connsiteY6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409700">
                  <a:moveTo>
                    <a:pt x="0" y="0"/>
                  </a:moveTo>
                  <a:lnTo>
                    <a:pt x="581025" y="0"/>
                  </a:lnTo>
                  <a:cubicBezTo>
                    <a:pt x="581025" y="286698"/>
                    <a:pt x="849688" y="519112"/>
                    <a:pt x="1181100" y="519112"/>
                  </a:cubicBezTo>
                  <a:cubicBezTo>
                    <a:pt x="1512512" y="519112"/>
                    <a:pt x="1781175" y="286698"/>
                    <a:pt x="1781175" y="0"/>
                  </a:cubicBezTo>
                  <a:lnTo>
                    <a:pt x="2362200" y="0"/>
                  </a:lnTo>
                  <a:lnTo>
                    <a:pt x="2362200" y="140970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3667259-AFA0-A375-F948-9A307220B6C2}"/>
                </a:ext>
              </a:extLst>
            </p:cNvPr>
            <p:cNvSpPr txBox="1"/>
            <p:nvPr/>
          </p:nvSpPr>
          <p:spPr>
            <a:xfrm>
              <a:off x="4522059" y="5395700"/>
              <a:ext cx="133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</a:rPr>
                <a:t>أَرْنَ</a:t>
              </a:r>
              <a:r>
                <a:rPr lang="ar-MA" sz="3600" dirty="0">
                  <a:solidFill>
                    <a:schemeClr val="tx1"/>
                  </a:solidFill>
                </a:rPr>
                <a:t>ـ</a:t>
              </a:r>
              <a:r>
                <a:rPr lang="ar-SA" sz="3600" dirty="0">
                  <a:solidFill>
                    <a:schemeClr val="tx1"/>
                  </a:solidFill>
                </a:rPr>
                <a:t>بٌ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FB6AFDB-D12E-E9A3-81B4-5177DD4FA890}"/>
              </a:ext>
            </a:extLst>
          </p:cNvPr>
          <p:cNvGrpSpPr/>
          <p:nvPr/>
        </p:nvGrpSpPr>
        <p:grpSpPr>
          <a:xfrm>
            <a:off x="1630769" y="4903537"/>
            <a:ext cx="1866900" cy="1147532"/>
            <a:chOff x="1630769" y="4903537"/>
            <a:chExt cx="1866900" cy="1147532"/>
          </a:xfrm>
        </p:grpSpPr>
        <p:sp>
          <p:nvSpPr>
            <p:cNvPr id="29" name="جزء حمامة">
              <a:extLst>
                <a:ext uri="{FF2B5EF4-FFF2-40B4-BE49-F238E27FC236}">
                  <a16:creationId xmlns:a16="http://schemas.microsoft.com/office/drawing/2014/main" id="{F3C564F2-3309-2EAE-0129-E95F7E931132}"/>
                </a:ext>
              </a:extLst>
            </p:cNvPr>
            <p:cNvSpPr/>
            <p:nvPr/>
          </p:nvSpPr>
          <p:spPr>
            <a:xfrm>
              <a:off x="1630769" y="4903537"/>
              <a:ext cx="1866900" cy="1055872"/>
            </a:xfrm>
            <a:custGeom>
              <a:avLst/>
              <a:gdLst>
                <a:gd name="connsiteX0" fmla="*/ 0 w 2362200"/>
                <a:gd name="connsiteY0" fmla="*/ 0 h 1409700"/>
                <a:gd name="connsiteX1" fmla="*/ 581025 w 2362200"/>
                <a:gd name="connsiteY1" fmla="*/ 0 h 1409700"/>
                <a:gd name="connsiteX2" fmla="*/ 1181100 w 2362200"/>
                <a:gd name="connsiteY2" fmla="*/ 519112 h 1409700"/>
                <a:gd name="connsiteX3" fmla="*/ 1781175 w 2362200"/>
                <a:gd name="connsiteY3" fmla="*/ 0 h 1409700"/>
                <a:gd name="connsiteX4" fmla="*/ 2362200 w 2362200"/>
                <a:gd name="connsiteY4" fmla="*/ 0 h 1409700"/>
                <a:gd name="connsiteX5" fmla="*/ 2362200 w 2362200"/>
                <a:gd name="connsiteY5" fmla="*/ 1409700 h 1409700"/>
                <a:gd name="connsiteX6" fmla="*/ 0 w 2362200"/>
                <a:gd name="connsiteY6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2200" h="1409700">
                  <a:moveTo>
                    <a:pt x="0" y="0"/>
                  </a:moveTo>
                  <a:lnTo>
                    <a:pt x="581025" y="0"/>
                  </a:lnTo>
                  <a:cubicBezTo>
                    <a:pt x="581025" y="286698"/>
                    <a:pt x="849688" y="519112"/>
                    <a:pt x="1181100" y="519112"/>
                  </a:cubicBezTo>
                  <a:cubicBezTo>
                    <a:pt x="1512512" y="519112"/>
                    <a:pt x="1781175" y="286698"/>
                    <a:pt x="1781175" y="0"/>
                  </a:cubicBezTo>
                  <a:lnTo>
                    <a:pt x="2362200" y="0"/>
                  </a:lnTo>
                  <a:lnTo>
                    <a:pt x="2362200" y="1409700"/>
                  </a:lnTo>
                  <a:lnTo>
                    <a:pt x="0" y="1409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956676-FF8D-F820-67F6-0FE0CBE1CB88}"/>
                </a:ext>
              </a:extLst>
            </p:cNvPr>
            <p:cNvSpPr txBox="1"/>
            <p:nvPr/>
          </p:nvSpPr>
          <p:spPr>
            <a:xfrm>
              <a:off x="1829958" y="5404738"/>
              <a:ext cx="1559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</a:rPr>
                <a:t>حَمَامَة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3C91096E-A26B-86FD-6EB4-B64F572DD14D}"/>
              </a:ext>
            </a:extLst>
          </p:cNvPr>
          <p:cNvSpPr/>
          <p:nvPr/>
        </p:nvSpPr>
        <p:spPr>
          <a:xfrm rot="5400000">
            <a:off x="6712458" y="914400"/>
            <a:ext cx="3924292" cy="4481300"/>
          </a:xfrm>
          <a:custGeom>
            <a:avLst/>
            <a:gdLst>
              <a:gd name="connsiteX0" fmla="*/ 300948 w 3924292"/>
              <a:gd name="connsiteY0" fmla="*/ 2188934 h 4323138"/>
              <a:gd name="connsiteX1" fmla="*/ 0 w 3924292"/>
              <a:gd name="connsiteY1" fmla="*/ 1324311 h 4323138"/>
              <a:gd name="connsiteX2" fmla="*/ 1952621 w 3924292"/>
              <a:gd name="connsiteY2" fmla="*/ 0 h 4323138"/>
              <a:gd name="connsiteX3" fmla="*/ 3905242 w 3924292"/>
              <a:gd name="connsiteY3" fmla="*/ 1324311 h 4323138"/>
              <a:gd name="connsiteX4" fmla="*/ 3623344 w 3924292"/>
              <a:gd name="connsiteY4" fmla="*/ 2134204 h 4323138"/>
              <a:gd name="connsiteX5" fmla="*/ 3178457 w 3924292"/>
              <a:gd name="connsiteY5" fmla="*/ 856047 h 4323138"/>
              <a:gd name="connsiteX6" fmla="*/ 764885 w 3924292"/>
              <a:gd name="connsiteY6" fmla="*/ 856047 h 4323138"/>
              <a:gd name="connsiteX7" fmla="*/ 1971671 w 3924292"/>
              <a:gd name="connsiteY7" fmla="*/ 4323138 h 4323138"/>
              <a:gd name="connsiteX8" fmla="*/ 19050 w 3924292"/>
              <a:gd name="connsiteY8" fmla="*/ 2998827 h 4323138"/>
              <a:gd name="connsiteX9" fmla="*/ 300948 w 3924292"/>
              <a:gd name="connsiteY9" fmla="*/ 2188934 h 4323138"/>
              <a:gd name="connsiteX10" fmla="*/ 745835 w 3924292"/>
              <a:gd name="connsiteY10" fmla="*/ 3467091 h 4323138"/>
              <a:gd name="connsiteX11" fmla="*/ 3159407 w 3924292"/>
              <a:gd name="connsiteY11" fmla="*/ 3467091 h 4323138"/>
              <a:gd name="connsiteX12" fmla="*/ 3623344 w 3924292"/>
              <a:gd name="connsiteY12" fmla="*/ 2134204 h 4323138"/>
              <a:gd name="connsiteX13" fmla="*/ 3924292 w 3924292"/>
              <a:gd name="connsiteY13" fmla="*/ 2998827 h 432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4292" h="4323138">
                <a:moveTo>
                  <a:pt x="300948" y="2188934"/>
                </a:moveTo>
                <a:lnTo>
                  <a:pt x="0" y="1324311"/>
                </a:lnTo>
                <a:lnTo>
                  <a:pt x="1952621" y="0"/>
                </a:lnTo>
                <a:lnTo>
                  <a:pt x="3905242" y="1324311"/>
                </a:lnTo>
                <a:lnTo>
                  <a:pt x="3623344" y="2134204"/>
                </a:lnTo>
                <a:lnTo>
                  <a:pt x="3178457" y="856047"/>
                </a:lnTo>
                <a:lnTo>
                  <a:pt x="764885" y="856047"/>
                </a:lnTo>
                <a:close/>
                <a:moveTo>
                  <a:pt x="1971671" y="4323138"/>
                </a:moveTo>
                <a:lnTo>
                  <a:pt x="19050" y="2998827"/>
                </a:lnTo>
                <a:lnTo>
                  <a:pt x="300948" y="2188934"/>
                </a:lnTo>
                <a:lnTo>
                  <a:pt x="745835" y="3467091"/>
                </a:lnTo>
                <a:lnTo>
                  <a:pt x="3159407" y="3467091"/>
                </a:lnTo>
                <a:lnTo>
                  <a:pt x="3623344" y="2134204"/>
                </a:lnTo>
                <a:lnTo>
                  <a:pt x="3924292" y="2998827"/>
                </a:lnTo>
                <a:close/>
              </a:path>
            </a:pathLst>
          </a:custGeom>
          <a:solidFill>
            <a:srgbClr val="B3858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7" name="مرام" descr="A picture containing person&#10;&#10;Description automatically generated">
            <a:extLst>
              <a:ext uri="{FF2B5EF4-FFF2-40B4-BE49-F238E27FC236}">
                <a16:creationId xmlns:a16="http://schemas.microsoft.com/office/drawing/2014/main" id="{B0A7876E-532B-E607-D51D-70C457B416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8" t="25279" r="32299" b="12036"/>
          <a:stretch/>
        </p:blipFill>
        <p:spPr>
          <a:xfrm>
            <a:off x="7507705" y="1676394"/>
            <a:ext cx="2149361" cy="2799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6" name="انا">
            <a:extLst>
              <a:ext uri="{FF2B5EF4-FFF2-40B4-BE49-F238E27FC236}">
                <a16:creationId xmlns:a16="http://schemas.microsoft.com/office/drawing/2014/main" id="{5BBCB3D0-B67D-2E9C-4F47-3C9EF2598BFC}"/>
              </a:ext>
            </a:extLst>
          </p:cNvPr>
          <p:cNvSpPr/>
          <p:nvPr/>
        </p:nvSpPr>
        <p:spPr>
          <a:xfrm rot="5400000">
            <a:off x="7045023" y="1762099"/>
            <a:ext cx="3315806" cy="2727327"/>
          </a:xfrm>
          <a:custGeom>
            <a:avLst/>
            <a:gdLst>
              <a:gd name="connsiteX0" fmla="*/ 1549914 w 1776236"/>
              <a:gd name="connsiteY0" fmla="*/ 1367517 h 1367517"/>
              <a:gd name="connsiteX1" fmla="*/ 226323 w 1776236"/>
              <a:gd name="connsiteY1" fmla="*/ 1367517 h 1367517"/>
              <a:gd name="connsiteX2" fmla="*/ 0 w 1776236"/>
              <a:gd name="connsiteY2" fmla="*/ 683757 h 1367517"/>
              <a:gd name="connsiteX3" fmla="*/ 226322 w 1776236"/>
              <a:gd name="connsiteY3" fmla="*/ 0 h 1367517"/>
              <a:gd name="connsiteX4" fmla="*/ 1549913 w 1776236"/>
              <a:gd name="connsiteY4" fmla="*/ 0 h 1367517"/>
              <a:gd name="connsiteX5" fmla="*/ 1776236 w 1776236"/>
              <a:gd name="connsiteY5" fmla="*/ 683760 h 136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6236" h="1367517">
                <a:moveTo>
                  <a:pt x="1549914" y="1367517"/>
                </a:moveTo>
                <a:lnTo>
                  <a:pt x="226323" y="1367517"/>
                </a:lnTo>
                <a:lnTo>
                  <a:pt x="0" y="683757"/>
                </a:lnTo>
                <a:lnTo>
                  <a:pt x="226322" y="0"/>
                </a:lnTo>
                <a:lnTo>
                  <a:pt x="1549913" y="0"/>
                </a:lnTo>
                <a:lnTo>
                  <a:pt x="1776236" y="6837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wrap="square" rtlCol="0" anchor="ctr">
            <a:noAutofit/>
          </a:bodyPr>
          <a:lstStyle/>
          <a:p>
            <a:pPr algn="ctr"/>
            <a:r>
              <a:rPr lang="ar-MA" sz="4000" dirty="0">
                <a:solidFill>
                  <a:schemeClr val="bg2">
                    <a:lumMod val="50000"/>
                  </a:schemeClr>
                </a:solidFill>
              </a:rPr>
              <a:t>أَنَـا 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9" name="Graphic 128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CCBD49-4FBC-60FC-9863-9D6653E3C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4592" y="5991726"/>
            <a:ext cx="914400" cy="914400"/>
          </a:xfrm>
          <a:prstGeom prst="rect">
            <a:avLst/>
          </a:prstGeom>
        </p:spPr>
      </p:pic>
      <p:pic>
        <p:nvPicPr>
          <p:cNvPr id="131" name="Graphic 130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65FCB99-3643-E09A-BDF3-BECD544972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45999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7553"/>
    </mc:Choice>
    <mc:Fallback>
      <p:transition spd="slow" advClick="0" advTm="147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ام">
            <a:extLst>
              <a:ext uri="{FF2B5EF4-FFF2-40B4-BE49-F238E27FC236}">
                <a16:creationId xmlns:a16="http://schemas.microsoft.com/office/drawing/2014/main" id="{268AC95C-CA50-BD8A-04B4-C4126BDCC5C2}"/>
              </a:ext>
            </a:extLst>
          </p:cNvPr>
          <p:cNvSpPr/>
          <p:nvPr/>
        </p:nvSpPr>
        <p:spPr>
          <a:xfrm>
            <a:off x="8831014" y="5328912"/>
            <a:ext cx="1156481" cy="409574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896496" lon="80269" rev="10526"/>
            </a:camera>
            <a:lightRig rig="balanced" dir="t">
              <a:rot lat="0" lon="0" rev="8700000"/>
            </a:lightRig>
          </a:scene3d>
          <a:sp3d z="133350" prstMaterial="soft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مَرَامٌ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همام">
            <a:extLst>
              <a:ext uri="{FF2B5EF4-FFF2-40B4-BE49-F238E27FC236}">
                <a16:creationId xmlns:a16="http://schemas.microsoft.com/office/drawing/2014/main" id="{DD9CAA24-81FC-B91D-F44F-B8CF59088E2B}"/>
              </a:ext>
            </a:extLst>
          </p:cNvPr>
          <p:cNvSpPr/>
          <p:nvPr/>
        </p:nvSpPr>
        <p:spPr>
          <a:xfrm>
            <a:off x="6633132" y="5328912"/>
            <a:ext cx="1156481" cy="409574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896496" lon="80269" rev="10526"/>
            </a:camera>
            <a:lightRig rig="balanced" dir="t">
              <a:rot lat="0" lon="0" rev="8700000"/>
            </a:lightRig>
          </a:scene3d>
          <a:sp3d z="133350" prstMaterial="soft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هُمَامٌ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حمامة">
            <a:extLst>
              <a:ext uri="{FF2B5EF4-FFF2-40B4-BE49-F238E27FC236}">
                <a16:creationId xmlns:a16="http://schemas.microsoft.com/office/drawing/2014/main" id="{FC47EE6E-9510-9C84-6D55-445F86F52B7D}"/>
              </a:ext>
            </a:extLst>
          </p:cNvPr>
          <p:cNvSpPr/>
          <p:nvPr/>
        </p:nvSpPr>
        <p:spPr>
          <a:xfrm>
            <a:off x="4435253" y="5328912"/>
            <a:ext cx="1156481" cy="409574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896496" lon="80269" rev="10526"/>
            </a:camera>
            <a:lightRig rig="balanced" dir="t">
              <a:rot lat="0" lon="0" rev="8700000"/>
            </a:lightRig>
          </a:scene3d>
          <a:sp3d z="133350" prstMaterial="soft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حَمَامَةٌ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ارنب">
            <a:extLst>
              <a:ext uri="{FF2B5EF4-FFF2-40B4-BE49-F238E27FC236}">
                <a16:creationId xmlns:a16="http://schemas.microsoft.com/office/drawing/2014/main" id="{239F7447-E563-7E0A-BED2-00D402F128C5}"/>
              </a:ext>
            </a:extLst>
          </p:cNvPr>
          <p:cNvSpPr/>
          <p:nvPr/>
        </p:nvSpPr>
        <p:spPr>
          <a:xfrm>
            <a:off x="2306630" y="5328912"/>
            <a:ext cx="1156481" cy="409574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896496" lon="80269" rev="10526"/>
            </a:camera>
            <a:lightRig rig="balanced" dir="t">
              <a:rot lat="0" lon="0" rev="8700000"/>
            </a:lightRig>
          </a:scene3d>
          <a:sp3d z="133350" prstMaterial="soft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chemeClr val="tx1"/>
                </a:solidFill>
              </a:rPr>
              <a:t>أَرْنَبٌ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8" name="صورة ارنب 1">
            <a:extLst>
              <a:ext uri="{FF2B5EF4-FFF2-40B4-BE49-F238E27FC236}">
                <a16:creationId xmlns:a16="http://schemas.microsoft.com/office/drawing/2014/main" id="{E2D494CA-8C86-2AB9-4D3B-C34CEECBD3F3}"/>
              </a:ext>
            </a:extLst>
          </p:cNvPr>
          <p:cNvGrpSpPr/>
          <p:nvPr/>
        </p:nvGrpSpPr>
        <p:grpSpPr>
          <a:xfrm>
            <a:off x="4156243" y="1835686"/>
            <a:ext cx="1714501" cy="1428748"/>
            <a:chOff x="1504942" y="3609968"/>
            <a:chExt cx="1714501" cy="142874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D91B61A-F1F6-45BC-C526-FED9A0E22163}"/>
                </a:ext>
              </a:extLst>
            </p:cNvPr>
            <p:cNvSpPr/>
            <p:nvPr/>
          </p:nvSpPr>
          <p:spPr>
            <a:xfrm>
              <a:off x="1504942" y="3609968"/>
              <a:ext cx="1714501" cy="1428748"/>
            </a:xfrm>
            <a:prstGeom prst="roundRect">
              <a:avLst>
                <a:gd name="adj" fmla="val 37399"/>
              </a:avLst>
            </a:prstGeom>
            <a:solidFill>
              <a:srgbClr val="8F514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C3D1598-86CB-EB9D-0E2A-6D29A80D6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49" t="19940" r="30951" b="38426"/>
            <a:stretch/>
          </p:blipFill>
          <p:spPr>
            <a:xfrm>
              <a:off x="1733542" y="3829066"/>
              <a:ext cx="1257300" cy="106678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7" name="صورة حمامة 1">
            <a:extLst>
              <a:ext uri="{FF2B5EF4-FFF2-40B4-BE49-F238E27FC236}">
                <a16:creationId xmlns:a16="http://schemas.microsoft.com/office/drawing/2014/main" id="{DF9DA13E-8B8D-8829-1C45-732B391879CE}"/>
              </a:ext>
            </a:extLst>
          </p:cNvPr>
          <p:cNvGrpSpPr/>
          <p:nvPr/>
        </p:nvGrpSpPr>
        <p:grpSpPr>
          <a:xfrm>
            <a:off x="2027620" y="1835686"/>
            <a:ext cx="1714501" cy="1428748"/>
            <a:chOff x="3238494" y="5083958"/>
            <a:chExt cx="1714501" cy="142874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55E56E7-BF36-3142-3DC7-0EFC3A0674D2}"/>
                </a:ext>
              </a:extLst>
            </p:cNvPr>
            <p:cNvSpPr/>
            <p:nvPr/>
          </p:nvSpPr>
          <p:spPr>
            <a:xfrm>
              <a:off x="3238494" y="5083958"/>
              <a:ext cx="1714501" cy="1428748"/>
            </a:xfrm>
            <a:prstGeom prst="roundRect">
              <a:avLst>
                <a:gd name="adj" fmla="val 37399"/>
              </a:avLst>
            </a:prstGeom>
            <a:solidFill>
              <a:srgbClr val="8F514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7EF250E-E7E9-B204-181B-5CB3DC3D3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00" t="32699" r="3149"/>
            <a:stretch/>
          </p:blipFill>
          <p:spPr>
            <a:xfrm>
              <a:off x="3649952" y="5227417"/>
              <a:ext cx="891585" cy="114183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6" name="صورة همام 1">
            <a:extLst>
              <a:ext uri="{FF2B5EF4-FFF2-40B4-BE49-F238E27FC236}">
                <a16:creationId xmlns:a16="http://schemas.microsoft.com/office/drawing/2014/main" id="{E8061804-8346-F75B-419B-B2A264753371}"/>
              </a:ext>
            </a:extLst>
          </p:cNvPr>
          <p:cNvGrpSpPr/>
          <p:nvPr/>
        </p:nvGrpSpPr>
        <p:grpSpPr>
          <a:xfrm>
            <a:off x="8552004" y="1835686"/>
            <a:ext cx="1714501" cy="1428748"/>
            <a:chOff x="3238494" y="554822"/>
            <a:chExt cx="1714501" cy="142874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1C5CE6-9B45-ABF7-4CF0-AD903B8091FE}"/>
                </a:ext>
              </a:extLst>
            </p:cNvPr>
            <p:cNvSpPr/>
            <p:nvPr/>
          </p:nvSpPr>
          <p:spPr>
            <a:xfrm>
              <a:off x="3238494" y="554822"/>
              <a:ext cx="1714501" cy="1428748"/>
            </a:xfrm>
            <a:prstGeom prst="roundRect">
              <a:avLst>
                <a:gd name="adj" fmla="val 37399"/>
              </a:avLst>
            </a:prstGeom>
            <a:solidFill>
              <a:srgbClr val="8F514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F01274B-AFA6-5B6C-5743-2FD6C4DB4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01" t="21549" r="32050" b="29050"/>
            <a:stretch/>
          </p:blipFill>
          <p:spPr>
            <a:xfrm>
              <a:off x="3535567" y="690134"/>
              <a:ext cx="1120355" cy="11684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5" name="صورة مرام 1">
            <a:extLst>
              <a:ext uri="{FF2B5EF4-FFF2-40B4-BE49-F238E27FC236}">
                <a16:creationId xmlns:a16="http://schemas.microsoft.com/office/drawing/2014/main" id="{A65A9CB6-7237-48B9-F71E-74FFDFFECA9D}"/>
              </a:ext>
            </a:extLst>
          </p:cNvPr>
          <p:cNvGrpSpPr/>
          <p:nvPr/>
        </p:nvGrpSpPr>
        <p:grpSpPr>
          <a:xfrm>
            <a:off x="6373931" y="1835686"/>
            <a:ext cx="1714501" cy="1428748"/>
            <a:chOff x="1504942" y="2009772"/>
            <a:chExt cx="1714501" cy="142874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F90B2D8-6313-B478-EBF4-3E0B95E607DB}"/>
                </a:ext>
              </a:extLst>
            </p:cNvPr>
            <p:cNvSpPr/>
            <p:nvPr/>
          </p:nvSpPr>
          <p:spPr>
            <a:xfrm>
              <a:off x="1504942" y="2009772"/>
              <a:ext cx="1714501" cy="1428748"/>
            </a:xfrm>
            <a:prstGeom prst="roundRect">
              <a:avLst>
                <a:gd name="adj" fmla="val 37399"/>
              </a:avLst>
            </a:prstGeom>
            <a:solidFill>
              <a:srgbClr val="8F5147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002E216-67FB-FF3B-D951-E4EEBEBA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48" t="26500" r="32202" b="31225"/>
            <a:stretch/>
          </p:blipFill>
          <p:spPr>
            <a:xfrm>
              <a:off x="1730519" y="2121758"/>
              <a:ext cx="1263346" cy="115128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2" name="Arrow: Up 121">
            <a:extLst>
              <a:ext uri="{FF2B5EF4-FFF2-40B4-BE49-F238E27FC236}">
                <a16:creationId xmlns:a16="http://schemas.microsoft.com/office/drawing/2014/main" id="{DB532FE3-A79A-77F4-9EB0-5088FCA31A84}"/>
              </a:ext>
            </a:extLst>
          </p:cNvPr>
          <p:cNvSpPr/>
          <p:nvPr/>
        </p:nvSpPr>
        <p:spPr>
          <a:xfrm>
            <a:off x="9236046" y="6081081"/>
            <a:ext cx="346417" cy="228454"/>
          </a:xfrm>
          <a:prstGeom prst="upArrow">
            <a:avLst/>
          </a:prstGeom>
          <a:solidFill>
            <a:srgbClr val="FFB7C0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row: Up 123">
            <a:extLst>
              <a:ext uri="{FF2B5EF4-FFF2-40B4-BE49-F238E27FC236}">
                <a16:creationId xmlns:a16="http://schemas.microsoft.com/office/drawing/2014/main" id="{CC019448-D1EF-511C-49AE-494E0C428F6B}"/>
              </a:ext>
            </a:extLst>
          </p:cNvPr>
          <p:cNvSpPr/>
          <p:nvPr/>
        </p:nvSpPr>
        <p:spPr>
          <a:xfrm>
            <a:off x="7038165" y="6146306"/>
            <a:ext cx="346417" cy="228454"/>
          </a:xfrm>
          <a:prstGeom prst="upArrow">
            <a:avLst/>
          </a:prstGeom>
          <a:solidFill>
            <a:srgbClr val="FFB7C0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rrow: Up 124">
            <a:extLst>
              <a:ext uri="{FF2B5EF4-FFF2-40B4-BE49-F238E27FC236}">
                <a16:creationId xmlns:a16="http://schemas.microsoft.com/office/drawing/2014/main" id="{BD8D23ED-F638-E4B7-B1A8-7E824BDB0E28}"/>
              </a:ext>
            </a:extLst>
          </p:cNvPr>
          <p:cNvSpPr/>
          <p:nvPr/>
        </p:nvSpPr>
        <p:spPr>
          <a:xfrm>
            <a:off x="4840285" y="6081081"/>
            <a:ext cx="346417" cy="228454"/>
          </a:xfrm>
          <a:prstGeom prst="upArrow">
            <a:avLst/>
          </a:prstGeom>
          <a:solidFill>
            <a:srgbClr val="FFB7C0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Arrow: Up 125">
            <a:extLst>
              <a:ext uri="{FF2B5EF4-FFF2-40B4-BE49-F238E27FC236}">
                <a16:creationId xmlns:a16="http://schemas.microsoft.com/office/drawing/2014/main" id="{D98BDCA7-4A39-C5F0-B905-3024349E6AEF}"/>
              </a:ext>
            </a:extLst>
          </p:cNvPr>
          <p:cNvSpPr/>
          <p:nvPr/>
        </p:nvSpPr>
        <p:spPr>
          <a:xfrm>
            <a:off x="2711662" y="6081081"/>
            <a:ext cx="346417" cy="228454"/>
          </a:xfrm>
          <a:prstGeom prst="upArrow">
            <a:avLst/>
          </a:prstGeom>
          <a:solidFill>
            <a:srgbClr val="FFB7C0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غلاف همام 2">
            <a:extLst>
              <a:ext uri="{FF2B5EF4-FFF2-40B4-BE49-F238E27FC236}">
                <a16:creationId xmlns:a16="http://schemas.microsoft.com/office/drawing/2014/main" id="{6BF9FB9F-A936-5225-C371-ADE6103ED7DE}"/>
              </a:ext>
            </a:extLst>
          </p:cNvPr>
          <p:cNvSpPr/>
          <p:nvPr/>
        </p:nvSpPr>
        <p:spPr>
          <a:xfrm>
            <a:off x="8552004" y="1866050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غلافمرام 2">
            <a:extLst>
              <a:ext uri="{FF2B5EF4-FFF2-40B4-BE49-F238E27FC236}">
                <a16:creationId xmlns:a16="http://schemas.microsoft.com/office/drawing/2014/main" id="{31B67E94-39D3-79EB-25A3-DDABDBE8115E}"/>
              </a:ext>
            </a:extLst>
          </p:cNvPr>
          <p:cNvSpPr/>
          <p:nvPr/>
        </p:nvSpPr>
        <p:spPr>
          <a:xfrm>
            <a:off x="6373931" y="1821906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غلاف حمامة2">
            <a:extLst>
              <a:ext uri="{FF2B5EF4-FFF2-40B4-BE49-F238E27FC236}">
                <a16:creationId xmlns:a16="http://schemas.microsoft.com/office/drawing/2014/main" id="{C2607556-2FD4-957D-837E-FFFAD4C0BF38}"/>
              </a:ext>
            </a:extLst>
          </p:cNvPr>
          <p:cNvSpPr/>
          <p:nvPr/>
        </p:nvSpPr>
        <p:spPr>
          <a:xfrm>
            <a:off x="2027620" y="1870647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غلاف أرنب  2">
            <a:extLst>
              <a:ext uri="{FF2B5EF4-FFF2-40B4-BE49-F238E27FC236}">
                <a16:creationId xmlns:a16="http://schemas.microsoft.com/office/drawing/2014/main" id="{02E5C366-A96F-EA2C-684E-EDA1CF1D58B5}"/>
              </a:ext>
            </a:extLst>
          </p:cNvPr>
          <p:cNvSpPr/>
          <p:nvPr/>
        </p:nvSpPr>
        <p:spPr>
          <a:xfrm>
            <a:off x="4156243" y="1847000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غلاف همام 3">
            <a:extLst>
              <a:ext uri="{FF2B5EF4-FFF2-40B4-BE49-F238E27FC236}">
                <a16:creationId xmlns:a16="http://schemas.microsoft.com/office/drawing/2014/main" id="{6E9237C2-EFB7-6BCA-8D8E-A6B2DC163EAD}"/>
              </a:ext>
            </a:extLst>
          </p:cNvPr>
          <p:cNvSpPr/>
          <p:nvPr/>
        </p:nvSpPr>
        <p:spPr>
          <a:xfrm>
            <a:off x="8552004" y="1828537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غلافمرام 3">
            <a:extLst>
              <a:ext uri="{FF2B5EF4-FFF2-40B4-BE49-F238E27FC236}">
                <a16:creationId xmlns:a16="http://schemas.microsoft.com/office/drawing/2014/main" id="{9FEC2183-35DC-E6D2-F96D-6BA0AB64821C}"/>
              </a:ext>
            </a:extLst>
          </p:cNvPr>
          <p:cNvSpPr/>
          <p:nvPr/>
        </p:nvSpPr>
        <p:spPr>
          <a:xfrm>
            <a:off x="6373931" y="1790175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غلاف حمامة3">
            <a:extLst>
              <a:ext uri="{FF2B5EF4-FFF2-40B4-BE49-F238E27FC236}">
                <a16:creationId xmlns:a16="http://schemas.microsoft.com/office/drawing/2014/main" id="{1249D536-19B3-6783-A336-B7172C75FED1}"/>
              </a:ext>
            </a:extLst>
          </p:cNvPr>
          <p:cNvSpPr/>
          <p:nvPr/>
        </p:nvSpPr>
        <p:spPr>
          <a:xfrm>
            <a:off x="2027620" y="1828537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غلاف أرنب  3">
            <a:extLst>
              <a:ext uri="{FF2B5EF4-FFF2-40B4-BE49-F238E27FC236}">
                <a16:creationId xmlns:a16="http://schemas.microsoft.com/office/drawing/2014/main" id="{F6EB0AE9-7D3A-63C7-D4A6-B6DD3D1336DC}"/>
              </a:ext>
            </a:extLst>
          </p:cNvPr>
          <p:cNvSpPr/>
          <p:nvPr/>
        </p:nvSpPr>
        <p:spPr>
          <a:xfrm>
            <a:off x="4156243" y="1839591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C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غلافمرام 1">
            <a:extLst>
              <a:ext uri="{FF2B5EF4-FFF2-40B4-BE49-F238E27FC236}">
                <a16:creationId xmlns:a16="http://schemas.microsoft.com/office/drawing/2014/main" id="{3A99F7C0-9E5C-AC89-7DCE-F2A03C132A1E}"/>
              </a:ext>
            </a:extLst>
          </p:cNvPr>
          <p:cNvSpPr/>
          <p:nvPr/>
        </p:nvSpPr>
        <p:spPr>
          <a:xfrm>
            <a:off x="6373931" y="1806011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غلاف حمامة1">
            <a:extLst>
              <a:ext uri="{FF2B5EF4-FFF2-40B4-BE49-F238E27FC236}">
                <a16:creationId xmlns:a16="http://schemas.microsoft.com/office/drawing/2014/main" id="{0D9E7A92-25A6-80C5-0803-0AAA8B3E2277}"/>
              </a:ext>
            </a:extLst>
          </p:cNvPr>
          <p:cNvSpPr/>
          <p:nvPr/>
        </p:nvSpPr>
        <p:spPr>
          <a:xfrm>
            <a:off x="2027620" y="1821906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غلاف أرنب  1">
            <a:extLst>
              <a:ext uri="{FF2B5EF4-FFF2-40B4-BE49-F238E27FC236}">
                <a16:creationId xmlns:a16="http://schemas.microsoft.com/office/drawing/2014/main" id="{D6CCE34C-8D5D-A881-7D1C-0C665F015293}"/>
              </a:ext>
            </a:extLst>
          </p:cNvPr>
          <p:cNvSpPr/>
          <p:nvPr/>
        </p:nvSpPr>
        <p:spPr>
          <a:xfrm>
            <a:off x="4156243" y="1821906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غلاف همام 1">
            <a:extLst>
              <a:ext uri="{FF2B5EF4-FFF2-40B4-BE49-F238E27FC236}">
                <a16:creationId xmlns:a16="http://schemas.microsoft.com/office/drawing/2014/main" id="{B74E711E-CC31-A392-E562-2B869DE7F541}"/>
              </a:ext>
            </a:extLst>
          </p:cNvPr>
          <p:cNvSpPr/>
          <p:nvPr/>
        </p:nvSpPr>
        <p:spPr>
          <a:xfrm>
            <a:off x="8552004" y="1836068"/>
            <a:ext cx="1714500" cy="1428748"/>
          </a:xfrm>
          <a:prstGeom prst="roundRect">
            <a:avLst>
              <a:gd name="adj" fmla="val 31264"/>
            </a:avLst>
          </a:prstGeom>
          <a:solidFill>
            <a:srgbClr val="FF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B4CD79-72E2-F6A6-820C-840AD207B63C}"/>
              </a:ext>
            </a:extLst>
          </p:cNvPr>
          <p:cNvSpPr/>
          <p:nvPr/>
        </p:nvSpPr>
        <p:spPr>
          <a:xfrm>
            <a:off x="5186702" y="4298227"/>
            <a:ext cx="1714500" cy="499408"/>
          </a:xfrm>
          <a:prstGeom prst="roundRect">
            <a:avLst/>
          </a:prstGeom>
          <a:solidFill>
            <a:srgbClr val="EFA1A0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400" dirty="0">
                <a:solidFill>
                  <a:srgbClr val="713530"/>
                </a:solidFill>
              </a:rPr>
              <a:t>إجَابةٌ صَحيحَةٌ</a:t>
            </a:r>
            <a:endParaRPr lang="en-US" sz="2400" dirty="0">
              <a:solidFill>
                <a:srgbClr val="713530"/>
              </a:solidFill>
            </a:endParaRPr>
          </a:p>
        </p:txBody>
      </p:sp>
      <p:sp>
        <p:nvSpPr>
          <p:cNvPr id="19" name="خاطئة">
            <a:extLst>
              <a:ext uri="{FF2B5EF4-FFF2-40B4-BE49-F238E27FC236}">
                <a16:creationId xmlns:a16="http://schemas.microsoft.com/office/drawing/2014/main" id="{EFD4A92E-6EAF-119D-B7ED-BCAB6B026946}"/>
              </a:ext>
            </a:extLst>
          </p:cNvPr>
          <p:cNvSpPr/>
          <p:nvPr/>
        </p:nvSpPr>
        <p:spPr>
          <a:xfrm>
            <a:off x="5186702" y="4343144"/>
            <a:ext cx="1695361" cy="409574"/>
          </a:xfrm>
          <a:prstGeom prst="roundRect">
            <a:avLst/>
          </a:prstGeom>
          <a:solidFill>
            <a:srgbClr val="744541"/>
          </a:solidFill>
          <a:ln w="38100">
            <a:solidFill>
              <a:srgbClr val="71353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dirty="0">
                <a:solidFill>
                  <a:schemeClr val="bg1"/>
                </a:solidFill>
              </a:rPr>
              <a:t>إَجَابَة ٌخَاطِئَةٌ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Graphic 19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E347CE-B0C5-17CB-5B8E-5E88F89BE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25" name="Graphic 2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22FF18-80CA-8CBF-1E51-CA426E3B16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86A03A-8B3D-7D49-DD5F-7B122EFF7B8D}"/>
              </a:ext>
            </a:extLst>
          </p:cNvPr>
          <p:cNvSpPr txBox="1"/>
          <p:nvPr/>
        </p:nvSpPr>
        <p:spPr>
          <a:xfrm>
            <a:off x="4435253" y="385288"/>
            <a:ext cx="5960832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009015" algn="l"/>
              </a:tabLst>
            </a:pPr>
            <a:r>
              <a:rPr lang="ar-S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ar-S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اِسْحَبِ </a:t>
            </a:r>
            <a:r>
              <a:rPr lang="ar-M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الاسْمَ</a:t>
            </a:r>
            <a:r>
              <a:rPr lang="ar-S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إِلَى الصُّوْرَةِ الْمُنَاسِبَة</a:t>
            </a:r>
            <a:r>
              <a:rPr lang="ar-M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ِ</a:t>
            </a:r>
            <a:r>
              <a:rPr lang="ar-S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71353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31 -4.44444E-6 L -0.17695 -0.28541 " pathEditMode="relative" rAng="0" ptsTypes="AA">
                                      <p:cBhvr>
                                        <p:cTn id="7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1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0.00695 L -4.79167E-6 0.00741 C -0.00442 -0.07847 -0.00091 -0.00208 -4.79167E-6 -0.19421 C 0.00014 -0.22361 -4.79167E-6 -0.25324 -4.79167E-6 -0.28263 L -4.79167E-6 -0.2824 C -0.00039 -0.2743 -0.0013 -0.2655 -0.0013 -0.25671 C -0.0013 -0.19305 -0.00221 -0.20509 0.00157 -0.1706 C -0.00182 -0.04444 -0.0013 -0.0993 -0.0013 -0.00625 L -0.0013 -0.00578 L -0.0013 -0.00625 " pathEditMode="relative" rAng="0" ptsTypes="AAAAAAAAAA">
                                      <p:cBhvr>
                                        <p:cTn id="1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3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4.44444E-6 L -4.79167E-6 0.00024 C -0.01354 -0.00439 -0.02695 -0.00949 -0.04049 -0.01319 C -0.05182 -0.01666 -0.06328 -0.01736 -0.07447 -0.02129 C -0.0789 -0.02268 -0.08307 -0.02708 -0.08763 -0.02939 C -0.09049 -0.03055 -0.09361 -0.03078 -0.09661 -0.03194 C -0.1332 -0.0449 -0.10208 -0.03564 -0.13723 -0.04537 L -0.16979 -0.07731 C -0.18098 -0.08819 -0.18932 -0.0956 -0.20247 -0.09884 L -0.21432 -0.10138 C -0.24205 -0.10856 -0.24466 -0.10671 -0.26393 -0.11713 C -0.26523 -0.11805 -0.26653 -0.11898 -0.26783 -0.1199 L -0.26783 -0.11967 C -0.27122 -0.12546 -0.275 -0.13009 -0.27825 -0.13588 C -0.28567 -0.14953 -0.29609 -0.175 -0.30442 -0.1868 C -0.33489 -0.22986 -0.30924 -0.19768 -0.33177 -0.21875 C -0.3332 -0.2199 -0.3345 -0.22199 -0.3358 -0.2243 C -0.34101 -0.23194 -0.34609 -0.24004 -0.35143 -0.24791 C -0.35234 -0.25092 -0.35299 -0.2537 -0.35403 -0.25625 C -0.35559 -0.25995 -0.35781 -0.26273 -0.35924 -0.26666 C -0.36015 -0.26921 -0.36041 -0.27453 -0.36041 -0.2743 L -0.36041 -0.27453 C -0.34192 -0.21388 -0.3664 -0.29166 -0.34609 -0.23472 C -0.34049 -0.21875 -0.347 -0.2287 -0.33971 -0.21597 C -0.33398 -0.20648 -0.33776 -0.21412 -0.33177 -0.2081 C -0.33033 -0.20648 -0.32916 -0.20439 -0.32786 -0.20277 C -0.32343 -0.19745 -0.32317 -0.19768 -0.31875 -0.19467 C -0.31744 -0.19189 -0.31627 -0.18888 -0.31484 -0.1868 C -0.31145 -0.18171 -0.30716 -0.17939 -0.30442 -0.17361 C -0.2996 -0.16342 -0.29791 -0.15787 -0.29257 -0.15208 C -0.28997 -0.1493 -0.2875 -0.14629 -0.28476 -0.14398 C -0.28177 -0.14143 -0.27421 -0.13958 -0.27161 -0.13865 C -0.26471 -0.13564 -0.26861 -0.13588 -0.26523 -0.13588 L -0.26523 -0.13564 C -0.26041 -0.13078 -0.25546 -0.12546 -0.25091 -0.1199 C -0.24947 -0.11828 -0.24817 -0.11643 -0.24687 -0.11458 C -0.24518 -0.11203 -0.24361 -0.10879 -0.24166 -0.10671 C -0.2401 -0.10509 -0.23815 -0.10509 -0.23645 -0.10393 C -0.21783 -0.09143 -0.24882 -0.10555 -0.21028 -0.09328 C -0.2013 -0.0905 -0.20859 -0.08958 -0.19726 -0.08796 C -0.19388 -0.0875 -0.19036 -0.08796 -0.18684 -0.08796 L -0.18684 -0.08773 C -0.18111 -0.08449 -0.17539 -0.08148 -0.16979 -0.07731 C -0.14947 -0.06134 -0.17447 -0.075 -0.15807 -0.06643 C -0.15169 -0.05347 -0.15625 -0.06041 -0.14492 -0.05324 C -0.13046 -0.04398 -0.14414 -0.05046 -0.12539 -0.04537 C -0.12278 -0.04467 -0.12018 -0.04328 -0.11757 -0.04259 C -0.10455 -0.03981 -0.10559 -0.03981 -0.09791 -0.03981 L -0.09791 -0.03958 C -0.09414 -0.03888 -0.06966 -0.03287 -0.06406 -0.02939 C -0.06158 -0.02777 -0.05976 -0.02338 -0.05742 -0.02129 C -0.05585 -0.01967 -0.0539 -0.01967 -0.05234 -0.01875 C -0.03619 -0.00763 -0.05807 -0.01851 -0.03268 -0.00787 L -0.02617 -0.00532 C -0.02486 -0.00347 -0.02356 -0.00138 -0.02213 -4.44444E-6 C -0.01901 0.00325 -0.01341 0.00463 -0.01041 0.00533 C -0.00117 0.00834 -0.00416 0.00787 0.00144 0.00787 L 0.00144 0.00834 " pathEditMode="relative" rAng="0" ptsTypes="AAAAAAAAAAAAAAAAAAAAAAAAAAAAAAAAAAAAAAAAAAAAAAAAAAAAAAAAAA">
                                      <p:cBhvr>
                                        <p:cTn id="1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6" y="-1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4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38 -0.00254 L -0.00338 -0.00231 C -0.01744 -0.00486 -0.03164 -0.00532 -0.04544 -0.00949 C -0.07252 -0.01759 -0.03906 -0.00717 -0.05859 -0.01412 C -0.06132 -0.01504 -0.06393 -0.0155 -0.06653 -0.01643 C -0.06966 -0.01782 -0.07278 -0.01944 -0.07578 -0.02129 C -0.07799 -0.02245 -0.08007 -0.02476 -0.08229 -0.02592 C -0.08489 -0.02708 -0.08763 -0.02685 -0.09023 -0.02824 C -0.09557 -0.03078 -0.10091 -0.03379 -0.10598 -0.0375 C -0.12539 -0.05208 -0.10651 -0.04259 -0.12187 -0.05162 C -0.12721 -0.05486 -0.1332 -0.05763 -0.13893 -0.05856 C -0.14114 -0.05902 -0.14335 -0.05856 -0.14544 -0.05856 L -0.14544 -0.05833 C -0.15598 -0.06805 -0.16705 -0.07592 -0.17708 -0.0868 C -0.19036 -0.10092 -0.20208 -0.11898 -0.21523 -0.13356 C -0.23281 -0.15324 -0.26002 -0.17986 -0.28098 -0.18981 C -0.28763 -0.19282 -0.29401 -0.19745 -0.30078 -0.19907 C -0.31093 -0.20162 -0.32382 -0.20138 -0.33502 -0.20138 L -0.33502 -0.20115 L -0.36002 -0.21319 C -0.38125 -0.22384 -0.37265 -0.22175 -0.39414 -0.22939 C -0.40416 -0.2331 -0.425 -0.23819 -0.43372 -0.23888 L -0.46783 -0.2412 C -0.48046 -0.24768 -0.47395 -0.24583 -0.48763 -0.24583 L -0.48763 -0.2456 L -0.52578 -0.24351 L -0.53098 -0.25046 L -0.53098 -0.25023 L -0.50078 -0.24814 C -0.49687 -0.24768 -0.49296 -0.24629 -0.48893 -0.24583 C -0.47669 -0.24467 -0.46432 -0.24444 -0.45208 -0.24351 L -0.45208 -0.24328 C -0.44427 -0.24189 -0.43632 -0.24097 -0.42838 -0.23888 C -0.4164 -0.23588 -0.41276 -0.2324 -0.40078 -0.22708 C -0.39687 -0.22546 -0.39296 -0.22384 -0.38893 -0.22245 C -0.38632 -0.22152 -0.38359 -0.22129 -0.38098 -0.22013 C -0.37799 -0.21898 -0.37486 -0.21689 -0.37187 -0.2155 C -0.3513 -0.20601 -0.35794 -0.20601 -0.34947 -0.20601 L -0.34947 -0.20578 C -0.33854 -0.20231 -0.3276 -0.19768 -0.31653 -0.19444 C -0.28177 -0.18402 -0.31731 -0.19513 -0.28893 -0.18495 C -0.28632 -0.18402 -0.28359 -0.18379 -0.28098 -0.18263 C -0.27747 -0.18125 -0.27408 -0.17939 -0.27057 -0.178 C -0.26653 -0.17638 -0.26263 -0.175 -0.25872 -0.17338 C -0.25559 -0.17199 -0.25247 -0.17037 -0.24947 -0.16875 C -0.24726 -0.16736 -0.24283 -0.16388 -0.24283 -0.16365 L -0.24283 -0.16388 C -0.20143 -0.1162 -0.23619 -0.15324 -0.20872 -0.12893 C -0.20638 -0.12685 -0.20442 -0.12361 -0.20208 -0.12175 C -0.19908 -0.11967 -0.19596 -0.11851 -0.19283 -0.11713 C -0.18307 -0.1125 -0.17929 -0.1118 -0.16914 -0.10555 C -0.16002 -0.09976 -0.16184 -0.10185 -0.15729 -0.09375 L -0.15729 -0.09351 C -0.15039 -0.08819 -0.14361 -0.08148 -0.13632 -0.07731 C -0.13125 -0.07453 -0.12578 -0.07453 -0.12044 -0.07268 C -0.11653 -0.07129 -0.1125 -0.07013 -0.10872 -0.06805 C -0.08125 -0.0537 -0.11692 -0.06759 -0.08502 -0.05625 C -0.07096 -0.04375 -0.07395 -0.05231 -0.07044 -0.03981 L -0.07044 -0.03958 C -0.06263 -0.03611 -0.05455 -0.0331 -0.04687 -0.02824 C -0.04348 -0.02615 -0.04088 -0.02129 -0.03763 -0.01875 C -0.03424 -0.01643 -0.03059 -0.01574 -0.02708 -0.01412 C -0.01302 -0.00763 -0.02291 -0.01088 -0.01002 -0.00717 C -0.0052 -0.00439 -0.00494 -0.00439 0.00053 -0.00023 C 0.00144 0.00047 0.00235 0.00139 0.00326 0.00232 L 0.00326 0.00255 L 0.00326 0.00232 " pathEditMode="relative" rAng="0" ptsTypes="AAAAAAAAAAAAAAAAAAAAAAAAAAAAAAAAAAAAAAAAAAAAAAAAAAAAAAAAAAAAAAAAAAA">
                                      <p:cBhvr>
                                        <p:cTn id="14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55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xit" presetSubtype="32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-4.44444E-6 L 0.18099 -0.2831 " pathEditMode="relative" rAng="0" ptsTypes="AA">
                                      <p:cBhvr>
                                        <p:cTn id="16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3" presetClass="entr" presetSubtype="16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6" presetID="23" presetClass="exit" presetSubtype="3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"/>
                            </p:stCondLst>
                            <p:childTnLst>
                              <p:par>
                                <p:cTn id="171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decel="100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"/>
                            </p:stCondLst>
                            <p:childTnLst>
                              <p:par>
                                <p:cTn id="17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50"/>
                            </p:stCondLst>
                            <p:childTnLst>
                              <p:par>
                                <p:cTn id="1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250"/>
                            </p:stCondLst>
                            <p:childTnLst>
                              <p:par>
                                <p:cTn id="1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250"/>
                            </p:stCondLst>
                            <p:childTnLst>
                              <p:par>
                                <p:cTn id="1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250"/>
                            </p:stCondLst>
                            <p:childTnLst>
                              <p:par>
                                <p:cTn id="1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250"/>
                            </p:stCondLst>
                            <p:childTnLst>
                              <p:par>
                                <p:cTn id="2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250"/>
                            </p:stCondLst>
                            <p:childTnLst>
                              <p:par>
                                <p:cTn id="2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95 -0.00023 L 0.00195 -4.44444E-6 C -0.00638 -0.0074 -0.01485 -0.01412 -0.02305 -0.02129 C -0.02448 -0.02268 -0.02578 -0.0243 -0.02709 -0.02615 C -0.03099 -0.03148 -0.03477 -0.03726 -0.03894 -0.04236 C -0.04362 -0.04814 -0.04818 -0.05416 -0.05339 -0.05879 C -0.05703 -0.06203 -0.06159 -0.06226 -0.06524 -0.06574 C -0.07995 -0.08032 -0.09297 -0.09791 -0.10469 -0.11967 C -0.11693 -0.14259 -0.11185 -0.13541 -0.11784 -0.15 C -0.12032 -0.15625 -0.12305 -0.1625 -0.12565 -0.16875 C -0.12618 -0.17106 -0.12618 -0.17361 -0.12696 -0.17569 C -0.13711 -0.20092 -0.13907 -0.20324 -0.15326 -0.22013 C -0.15456 -0.22175 -0.15599 -0.22314 -0.1573 -0.22476 C -0.15899 -0.22708 -0.16055 -0.23032 -0.1625 -0.23171 C -0.16459 -0.23333 -0.16693 -0.23333 -0.16901 -0.23402 C -0.17084 -0.23657 -0.17279 -0.23842 -0.17435 -0.2412 C -0.17722 -0.24629 -0.18217 -0.2574 -0.18217 -0.25717 L -0.18217 -0.2574 C -0.17592 -0.24768 -0.1694 -0.23842 -0.16381 -0.22708 C -0.16276 -0.225 -0.16237 -0.22199 -0.1612 -0.22013 C -0.15964 -0.21782 -0.15756 -0.21736 -0.15586 -0.2155 C -0.15443 -0.21342 -0.15352 -0.21041 -0.15196 -0.20833 C -0.15039 -0.20648 -0.14831 -0.20578 -0.14675 -0.2037 C -0.1448 -0.20115 -0.14349 -0.19699 -0.14141 -0.19444 C -0.13972 -0.19213 -0.13776 -0.19004 -0.1362 -0.18726 C -0.13373 -0.1831 -0.13217 -0.17731 -0.12956 -0.17338 C -0.12774 -0.17037 -0.12526 -0.16875 -0.12305 -0.16643 C -0.12136 -0.1625 -0.11967 -0.15833 -0.11784 -0.15463 C -0.11784 -0.15439 -0.1099 -0.14074 -0.1099 -0.1405 L -0.1099 -0.14027 C -0.10209 -0.13171 -0.09076 -0.1206 -0.0836 -0.10787 C -0.07891 -0.09953 -0.07214 -0.08009 -0.06654 -0.07523 C -0.05925 -0.06875 -0.06315 -0.07106 -0.05469 -0.06805 C -0.05456 -0.06805 -0.04089 -0.05717 -0.0375 -0.05185 C -0.03438 -0.04652 -0.03138 -0.04097 -0.02839 -0.03541 C -0.02618 -0.03148 -0.02422 -0.02708 -0.02175 -0.02361 C -0.01784 -0.01828 -0.01355 -0.01365 -0.0099 -0.0074 C -0.00912 -0.00578 -0.00847 -0.0037 -0.0073 -0.00277 C -0.00651 -0.00208 -0.0056 -0.00277 -0.00469 -0.00277 L -0.00469 -0.00254 L -0.00469 -0.00277 " pathEditMode="relative" rAng="0" ptsTypes="AAAAAAAAAAAAAAAAAAAAAAAAAAAAAAAAAAAAAAAAA">
                                      <p:cBhvr>
                                        <p:cTn id="2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-128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500"/>
                            </p:stCondLst>
                            <p:childTnLst>
                              <p:par>
                                <p:cTn id="218" presetID="23" presetClass="exit" presetSubtype="32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3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39 0.00186 L -0.00339 0.00232 C -0.0461 -0.06041 0.00481 0.01042 -0.0392 -0.04027 C -0.04883 -0.05115 -0.06719 -0.07638 -0.06719 -0.07615 L -0.06719 -0.07638 C -0.0724 -0.08379 -0.07709 -0.09444 -0.08308 -0.09884 C -0.12761 -0.13287 -0.21823 -0.19166 -0.21823 -0.19143 L -0.21823 -0.19166 C -0.22448 -0.19513 -0.23047 -0.19953 -0.23685 -0.20254 C -0.25795 -0.21273 -0.27943 -0.21967 -0.30039 -0.23055 C -0.31133 -0.23657 -0.32175 -0.2449 -0.3323 -0.253 C -0.33503 -0.25532 -0.3375 -0.25879 -0.34011 -0.26134 C -0.34141 -0.26273 -0.34401 -0.26388 -0.34401 -0.26365 L -0.34401 -0.26388 C -0.33438 -0.26041 -0.32435 -0.25879 -0.31498 -0.253 C -0.30482 -0.24652 -0.28581 -0.22777 -0.28581 -0.22754 L -0.28581 -0.22777 C -0.27526 -0.225 -0.26459 -0.22314 -0.25391 -0.21967 C -0.21407 -0.20601 -0.22422 -0.21574 -0.20899 -0.19976 L -0.20899 -0.19953 C -0.18868 -0.17939 -0.17006 -0.14838 -0.14805 -0.13819 L -0.12943 -0.12986 L -0.12943 -0.12916 C -0.11263 -0.11296 -0.0961 -0.09513 -0.07904 -0.07939 C -0.06823 -0.06921 -0.05703 -0.05995 -0.04597 -0.05115 C -0.04258 -0.04861 -0.03529 -0.0456 -0.03529 -0.04537 L -0.03529 -0.0456 C -0.02657 -0.02916 -0.01797 -0.01134 -0.00886 0.00463 C -0.0073 0.00741 -0.00443 0.00232 -0.00339 0.00186 Z " pathEditMode="relative" rAng="0" ptsTypes="AAAAAAAAAAAAAAAAAAAAAAAAAAAAA">
                                      <p:cBhvr>
                                        <p:cTn id="2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4.44444E-6 L -0.17565 -0.27939 " pathEditMode="relative" rAng="0" ptsTypes="AA">
                                      <p:cBhvr>
                                        <p:cTn id="24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23" presetClass="entr" presetSubtype="16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50"/>
                            </p:stCondLst>
                            <p:childTnLst>
                              <p:par>
                                <p:cTn id="2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250"/>
                            </p:stCondLst>
                            <p:childTnLst>
                              <p:par>
                                <p:cTn id="252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decel="100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250"/>
                            </p:stCondLst>
                            <p:childTnLst>
                              <p:par>
                                <p:cTn id="25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50"/>
                            </p:stCondLst>
                            <p:childTnLst>
                              <p:par>
                                <p:cTn id="2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250"/>
                            </p:stCondLst>
                            <p:childTnLst>
                              <p:par>
                                <p:cTn id="2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250"/>
                            </p:stCondLst>
                            <p:childTnLst>
                              <p:par>
                                <p:cTn id="27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250"/>
                            </p:stCondLst>
                            <p:childTnLst>
                              <p:par>
                                <p:cTn id="2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250"/>
                            </p:stCondLst>
                            <p:childTnLst>
                              <p:par>
                                <p:cTn id="2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250"/>
                            </p:stCondLst>
                            <p:childTnLst>
                              <p:par>
                                <p:cTn id="2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250"/>
                            </p:stCondLst>
                            <p:childTnLst>
                              <p:par>
                                <p:cTn id="2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0" presetClass="path" presetSubtype="0" accel="50000" decel="50000" fill="hold" grpId="2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4.44444E-6 L 2.08333E-6 0.00047 C 0.00039 -0.04907 0.00052 -0.09791 0.00117 -0.14675 C 0.00117 -0.15185 0.00234 -0.15694 0.00234 -0.16203 C 0.00234 -0.19305 0.00169 -0.22384 0.00117 -0.25463 C -0.00039 -0.328 2.08333E-6 -0.19768 2.08333E-6 -0.28263 L 2.08333E-6 -0.2824 C -0.00261 -0.21273 -0.00156 -0.25208 2.08333E-6 -0.12106 C 0.00026 -0.10717 0.00104 -0.09351 0.00117 -0.07986 C 0.0013 -0.05416 0.00026 -0.01342 2.08333E-6 -4.44444E-6 Z " pathEditMode="relative" rAng="0" ptsTypes="AAAAAAAAAA">
                                      <p:cBhvr>
                                        <p:cTn id="2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9" presetID="23" presetClass="exit" presetSubtype="32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4.44444E-6 L 0.17135 -0.28101 " pathEditMode="relative" rAng="0" ptsTypes="AA">
                                      <p:cBhvr>
                                        <p:cTn id="30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-14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23" presetClass="entr" presetSubtype="16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250"/>
                            </p:stCondLst>
                            <p:childTnLst>
                              <p:par>
                                <p:cTn id="313" presetID="23" presetClass="exit" presetSubtype="3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250"/>
                            </p:stCondLst>
                            <p:childTnLst>
                              <p:par>
                                <p:cTn id="318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" decel="100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11" grpId="0" animBg="1"/>
      <p:bldP spid="11" grpId="1" animBg="1"/>
      <p:bldP spid="122" grpId="0" animBg="1"/>
      <p:bldP spid="122" grpId="1" animBg="1"/>
      <p:bldP spid="122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2" grpId="0" animBg="1"/>
      <p:bldP spid="2" grpId="1" animBg="1"/>
      <p:bldP spid="2" grpId="2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18" grpId="7" animBg="1"/>
      <p:bldP spid="18" grpId="8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19" grpId="11" animBg="1"/>
      <p:bldP spid="19" grpId="12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05F4DBA-BB93-137B-62CE-36ED7E8720FF}"/>
              </a:ext>
            </a:extLst>
          </p:cNvPr>
          <p:cNvSpPr/>
          <p:nvPr/>
        </p:nvSpPr>
        <p:spPr>
          <a:xfrm>
            <a:off x="11030597" y="4160046"/>
            <a:ext cx="1205043" cy="2712839"/>
          </a:xfrm>
          <a:prstGeom prst="triangle">
            <a:avLst>
              <a:gd name="adj" fmla="val 993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1">
            <a:extLst>
              <a:ext uri="{FF2B5EF4-FFF2-40B4-BE49-F238E27FC236}">
                <a16:creationId xmlns:a16="http://schemas.microsoft.com/office/drawing/2014/main" id="{988BD879-6FE4-5C48-8E77-C9BB3A431938}"/>
              </a:ext>
            </a:extLst>
          </p:cNvPr>
          <p:cNvSpPr/>
          <p:nvPr/>
        </p:nvSpPr>
        <p:spPr>
          <a:xfrm>
            <a:off x="8816432" y="2216767"/>
            <a:ext cx="1390851" cy="5300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86A66"/>
            </a:solidFill>
            <a:extLst>
              <a:ext uri="{C807C97D-BFC1-408E-A445-0C87EB9F89A2}">
                <ask:lineSketchStyleProps xmlns:ask="http://schemas.microsoft.com/office/drawing/2018/sketchyshapes" sd="1116493936">
                  <a:custGeom>
                    <a:avLst/>
                    <a:gdLst>
                      <a:gd name="connsiteX0" fmla="*/ 0 w 2011680"/>
                      <a:gd name="connsiteY0" fmla="*/ 106682 h 640080"/>
                      <a:gd name="connsiteX1" fmla="*/ 106682 w 2011680"/>
                      <a:gd name="connsiteY1" fmla="*/ 0 h 640080"/>
                      <a:gd name="connsiteX2" fmla="*/ 688138 w 2011680"/>
                      <a:gd name="connsiteY2" fmla="*/ 0 h 640080"/>
                      <a:gd name="connsiteX3" fmla="*/ 1305559 w 2011680"/>
                      <a:gd name="connsiteY3" fmla="*/ 0 h 640080"/>
                      <a:gd name="connsiteX4" fmla="*/ 1904998 w 2011680"/>
                      <a:gd name="connsiteY4" fmla="*/ 0 h 640080"/>
                      <a:gd name="connsiteX5" fmla="*/ 2011680 w 2011680"/>
                      <a:gd name="connsiteY5" fmla="*/ 106682 h 640080"/>
                      <a:gd name="connsiteX6" fmla="*/ 2011680 w 2011680"/>
                      <a:gd name="connsiteY6" fmla="*/ 533398 h 640080"/>
                      <a:gd name="connsiteX7" fmla="*/ 1904998 w 2011680"/>
                      <a:gd name="connsiteY7" fmla="*/ 640080 h 640080"/>
                      <a:gd name="connsiteX8" fmla="*/ 1323542 w 2011680"/>
                      <a:gd name="connsiteY8" fmla="*/ 640080 h 640080"/>
                      <a:gd name="connsiteX9" fmla="*/ 742087 w 2011680"/>
                      <a:gd name="connsiteY9" fmla="*/ 640080 h 640080"/>
                      <a:gd name="connsiteX10" fmla="*/ 106682 w 2011680"/>
                      <a:gd name="connsiteY10" fmla="*/ 640080 h 640080"/>
                      <a:gd name="connsiteX11" fmla="*/ 0 w 2011680"/>
                      <a:gd name="connsiteY11" fmla="*/ 533398 h 640080"/>
                      <a:gd name="connsiteX12" fmla="*/ 0 w 2011680"/>
                      <a:gd name="connsiteY12" fmla="*/ 106682 h 64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11680" h="640080" fill="none" extrusionOk="0">
                        <a:moveTo>
                          <a:pt x="0" y="106682"/>
                        </a:moveTo>
                        <a:cubicBezTo>
                          <a:pt x="-2750" y="57939"/>
                          <a:pt x="38093" y="10364"/>
                          <a:pt x="106682" y="0"/>
                        </a:cubicBezTo>
                        <a:cubicBezTo>
                          <a:pt x="376430" y="-14775"/>
                          <a:pt x="402979" y="15627"/>
                          <a:pt x="688138" y="0"/>
                        </a:cubicBezTo>
                        <a:cubicBezTo>
                          <a:pt x="973297" y="-15627"/>
                          <a:pt x="1139082" y="14315"/>
                          <a:pt x="1305559" y="0"/>
                        </a:cubicBezTo>
                        <a:cubicBezTo>
                          <a:pt x="1472036" y="-14315"/>
                          <a:pt x="1723728" y="14598"/>
                          <a:pt x="1904998" y="0"/>
                        </a:cubicBezTo>
                        <a:cubicBezTo>
                          <a:pt x="1961370" y="4920"/>
                          <a:pt x="2016611" y="60709"/>
                          <a:pt x="2011680" y="106682"/>
                        </a:cubicBezTo>
                        <a:cubicBezTo>
                          <a:pt x="1997049" y="262231"/>
                          <a:pt x="2004018" y="418405"/>
                          <a:pt x="2011680" y="533398"/>
                        </a:cubicBezTo>
                        <a:cubicBezTo>
                          <a:pt x="2026318" y="592017"/>
                          <a:pt x="1953415" y="646948"/>
                          <a:pt x="1904998" y="640080"/>
                        </a:cubicBezTo>
                        <a:cubicBezTo>
                          <a:pt x="1640348" y="612068"/>
                          <a:pt x="1550958" y="640887"/>
                          <a:pt x="1323542" y="640080"/>
                        </a:cubicBezTo>
                        <a:cubicBezTo>
                          <a:pt x="1096126" y="639273"/>
                          <a:pt x="865973" y="664968"/>
                          <a:pt x="742087" y="640080"/>
                        </a:cubicBezTo>
                        <a:cubicBezTo>
                          <a:pt x="618202" y="615192"/>
                          <a:pt x="302085" y="669932"/>
                          <a:pt x="106682" y="640080"/>
                        </a:cubicBezTo>
                        <a:cubicBezTo>
                          <a:pt x="46848" y="638483"/>
                          <a:pt x="-12157" y="587819"/>
                          <a:pt x="0" y="533398"/>
                        </a:cubicBezTo>
                        <a:cubicBezTo>
                          <a:pt x="4101" y="414487"/>
                          <a:pt x="14148" y="192580"/>
                          <a:pt x="0" y="106682"/>
                        </a:cubicBezTo>
                        <a:close/>
                      </a:path>
                      <a:path w="2011680" h="640080" stroke="0" extrusionOk="0">
                        <a:moveTo>
                          <a:pt x="0" y="106682"/>
                        </a:moveTo>
                        <a:cubicBezTo>
                          <a:pt x="-9965" y="46201"/>
                          <a:pt x="51041" y="142"/>
                          <a:pt x="106682" y="0"/>
                        </a:cubicBezTo>
                        <a:cubicBezTo>
                          <a:pt x="333534" y="-4130"/>
                          <a:pt x="437709" y="11828"/>
                          <a:pt x="742087" y="0"/>
                        </a:cubicBezTo>
                        <a:cubicBezTo>
                          <a:pt x="1046465" y="-11828"/>
                          <a:pt x="1071589" y="16807"/>
                          <a:pt x="1377492" y="0"/>
                        </a:cubicBezTo>
                        <a:cubicBezTo>
                          <a:pt x="1683396" y="-16807"/>
                          <a:pt x="1728560" y="-1527"/>
                          <a:pt x="1904998" y="0"/>
                        </a:cubicBezTo>
                        <a:cubicBezTo>
                          <a:pt x="1960856" y="2875"/>
                          <a:pt x="2016524" y="57815"/>
                          <a:pt x="2011680" y="106682"/>
                        </a:cubicBezTo>
                        <a:cubicBezTo>
                          <a:pt x="2004359" y="212969"/>
                          <a:pt x="2010275" y="420199"/>
                          <a:pt x="2011680" y="533398"/>
                        </a:cubicBezTo>
                        <a:cubicBezTo>
                          <a:pt x="2003235" y="585780"/>
                          <a:pt x="1959627" y="644393"/>
                          <a:pt x="1904998" y="640080"/>
                        </a:cubicBezTo>
                        <a:cubicBezTo>
                          <a:pt x="1719843" y="620100"/>
                          <a:pt x="1517462" y="661932"/>
                          <a:pt x="1323542" y="640080"/>
                        </a:cubicBezTo>
                        <a:cubicBezTo>
                          <a:pt x="1129622" y="618228"/>
                          <a:pt x="921680" y="619360"/>
                          <a:pt x="778053" y="640080"/>
                        </a:cubicBezTo>
                        <a:cubicBezTo>
                          <a:pt x="634426" y="660800"/>
                          <a:pt x="312507" y="667075"/>
                          <a:pt x="106682" y="640080"/>
                        </a:cubicBezTo>
                        <a:cubicBezTo>
                          <a:pt x="45926" y="646946"/>
                          <a:pt x="1101" y="587983"/>
                          <a:pt x="0" y="533398"/>
                        </a:cubicBezTo>
                        <a:cubicBezTo>
                          <a:pt x="1727" y="446550"/>
                          <a:pt x="-12729" y="277921"/>
                          <a:pt x="0" y="1066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أُشَاهِد هُمَاماً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2">
            <a:extLst>
              <a:ext uri="{FF2B5EF4-FFF2-40B4-BE49-F238E27FC236}">
                <a16:creationId xmlns:a16="http://schemas.microsoft.com/office/drawing/2014/main" id="{619774DA-EF28-FCD6-E947-11F3B22E027D}"/>
              </a:ext>
            </a:extLst>
          </p:cNvPr>
          <p:cNvSpPr/>
          <p:nvPr/>
        </p:nvSpPr>
        <p:spPr>
          <a:xfrm>
            <a:off x="8816432" y="3188030"/>
            <a:ext cx="1390851" cy="5300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86A66"/>
            </a:solidFill>
            <a:extLst>
              <a:ext uri="{C807C97D-BFC1-408E-A445-0C87EB9F89A2}">
                <ask:lineSketchStyleProps xmlns:ask="http://schemas.microsoft.com/office/drawing/2018/sketchyshapes" sd="3925699530">
                  <a:custGeom>
                    <a:avLst/>
                    <a:gdLst>
                      <a:gd name="connsiteX0" fmla="*/ 0 w 2011680"/>
                      <a:gd name="connsiteY0" fmla="*/ 106682 h 640080"/>
                      <a:gd name="connsiteX1" fmla="*/ 106682 w 2011680"/>
                      <a:gd name="connsiteY1" fmla="*/ 0 h 640080"/>
                      <a:gd name="connsiteX2" fmla="*/ 724104 w 2011680"/>
                      <a:gd name="connsiteY2" fmla="*/ 0 h 640080"/>
                      <a:gd name="connsiteX3" fmla="*/ 1323542 w 2011680"/>
                      <a:gd name="connsiteY3" fmla="*/ 0 h 640080"/>
                      <a:gd name="connsiteX4" fmla="*/ 1904998 w 2011680"/>
                      <a:gd name="connsiteY4" fmla="*/ 0 h 640080"/>
                      <a:gd name="connsiteX5" fmla="*/ 2011680 w 2011680"/>
                      <a:gd name="connsiteY5" fmla="*/ 106682 h 640080"/>
                      <a:gd name="connsiteX6" fmla="*/ 2011680 w 2011680"/>
                      <a:gd name="connsiteY6" fmla="*/ 533398 h 640080"/>
                      <a:gd name="connsiteX7" fmla="*/ 1904998 w 2011680"/>
                      <a:gd name="connsiteY7" fmla="*/ 640080 h 640080"/>
                      <a:gd name="connsiteX8" fmla="*/ 1359509 w 2011680"/>
                      <a:gd name="connsiteY8" fmla="*/ 640080 h 640080"/>
                      <a:gd name="connsiteX9" fmla="*/ 724104 w 2011680"/>
                      <a:gd name="connsiteY9" fmla="*/ 640080 h 640080"/>
                      <a:gd name="connsiteX10" fmla="*/ 106682 w 2011680"/>
                      <a:gd name="connsiteY10" fmla="*/ 640080 h 640080"/>
                      <a:gd name="connsiteX11" fmla="*/ 0 w 2011680"/>
                      <a:gd name="connsiteY11" fmla="*/ 533398 h 640080"/>
                      <a:gd name="connsiteX12" fmla="*/ 0 w 2011680"/>
                      <a:gd name="connsiteY12" fmla="*/ 106682 h 64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11680" h="640080" fill="none" extrusionOk="0">
                        <a:moveTo>
                          <a:pt x="0" y="106682"/>
                        </a:moveTo>
                        <a:cubicBezTo>
                          <a:pt x="-4680" y="46042"/>
                          <a:pt x="41787" y="4364"/>
                          <a:pt x="106682" y="0"/>
                        </a:cubicBezTo>
                        <a:cubicBezTo>
                          <a:pt x="276978" y="-30079"/>
                          <a:pt x="493466" y="6107"/>
                          <a:pt x="724104" y="0"/>
                        </a:cubicBezTo>
                        <a:cubicBezTo>
                          <a:pt x="954742" y="-6107"/>
                          <a:pt x="1146352" y="-19028"/>
                          <a:pt x="1323542" y="0"/>
                        </a:cubicBezTo>
                        <a:cubicBezTo>
                          <a:pt x="1500732" y="19028"/>
                          <a:pt x="1689429" y="-15153"/>
                          <a:pt x="1904998" y="0"/>
                        </a:cubicBezTo>
                        <a:cubicBezTo>
                          <a:pt x="1968811" y="-5510"/>
                          <a:pt x="2009045" y="48236"/>
                          <a:pt x="2011680" y="106682"/>
                        </a:cubicBezTo>
                        <a:cubicBezTo>
                          <a:pt x="2021865" y="206695"/>
                          <a:pt x="2002710" y="397712"/>
                          <a:pt x="2011680" y="533398"/>
                        </a:cubicBezTo>
                        <a:cubicBezTo>
                          <a:pt x="2012595" y="591289"/>
                          <a:pt x="1963679" y="638652"/>
                          <a:pt x="1904998" y="640080"/>
                        </a:cubicBezTo>
                        <a:cubicBezTo>
                          <a:pt x="1758655" y="657872"/>
                          <a:pt x="1615896" y="618488"/>
                          <a:pt x="1359509" y="640080"/>
                        </a:cubicBezTo>
                        <a:cubicBezTo>
                          <a:pt x="1103122" y="661672"/>
                          <a:pt x="938342" y="635170"/>
                          <a:pt x="724104" y="640080"/>
                        </a:cubicBezTo>
                        <a:cubicBezTo>
                          <a:pt x="509867" y="644990"/>
                          <a:pt x="248701" y="653651"/>
                          <a:pt x="106682" y="640080"/>
                        </a:cubicBezTo>
                        <a:cubicBezTo>
                          <a:pt x="44459" y="638364"/>
                          <a:pt x="-309" y="597584"/>
                          <a:pt x="0" y="533398"/>
                        </a:cubicBezTo>
                        <a:cubicBezTo>
                          <a:pt x="9874" y="400955"/>
                          <a:pt x="-867" y="217691"/>
                          <a:pt x="0" y="106682"/>
                        </a:cubicBezTo>
                        <a:close/>
                      </a:path>
                      <a:path w="2011680" h="640080" stroke="0" extrusionOk="0">
                        <a:moveTo>
                          <a:pt x="0" y="106682"/>
                        </a:moveTo>
                        <a:cubicBezTo>
                          <a:pt x="1970" y="49116"/>
                          <a:pt x="52063" y="-212"/>
                          <a:pt x="106682" y="0"/>
                        </a:cubicBezTo>
                        <a:cubicBezTo>
                          <a:pt x="316801" y="29146"/>
                          <a:pt x="448865" y="18602"/>
                          <a:pt x="742087" y="0"/>
                        </a:cubicBezTo>
                        <a:cubicBezTo>
                          <a:pt x="1035310" y="-18602"/>
                          <a:pt x="1100870" y="17576"/>
                          <a:pt x="1359509" y="0"/>
                        </a:cubicBezTo>
                        <a:cubicBezTo>
                          <a:pt x="1618148" y="-17576"/>
                          <a:pt x="1692069" y="-11903"/>
                          <a:pt x="1904998" y="0"/>
                        </a:cubicBezTo>
                        <a:cubicBezTo>
                          <a:pt x="1959264" y="6751"/>
                          <a:pt x="2017050" y="40367"/>
                          <a:pt x="2011680" y="106682"/>
                        </a:cubicBezTo>
                        <a:cubicBezTo>
                          <a:pt x="1996127" y="193491"/>
                          <a:pt x="2010438" y="371613"/>
                          <a:pt x="2011680" y="533398"/>
                        </a:cubicBezTo>
                        <a:cubicBezTo>
                          <a:pt x="2010528" y="591049"/>
                          <a:pt x="1968905" y="637596"/>
                          <a:pt x="1904998" y="640080"/>
                        </a:cubicBezTo>
                        <a:cubicBezTo>
                          <a:pt x="1650696" y="648917"/>
                          <a:pt x="1623972" y="634678"/>
                          <a:pt x="1359509" y="640080"/>
                        </a:cubicBezTo>
                        <a:cubicBezTo>
                          <a:pt x="1095046" y="645482"/>
                          <a:pt x="888158" y="638203"/>
                          <a:pt x="724104" y="640080"/>
                        </a:cubicBezTo>
                        <a:cubicBezTo>
                          <a:pt x="560051" y="641957"/>
                          <a:pt x="370466" y="650837"/>
                          <a:pt x="106682" y="640080"/>
                        </a:cubicBezTo>
                        <a:cubicBezTo>
                          <a:pt x="55086" y="640217"/>
                          <a:pt x="-3482" y="591870"/>
                          <a:pt x="0" y="533398"/>
                        </a:cubicBezTo>
                        <a:cubicBezTo>
                          <a:pt x="15478" y="396004"/>
                          <a:pt x="-5210" y="293103"/>
                          <a:pt x="0" y="1066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200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أُشَاهِد مَرَاماً</a:t>
            </a:r>
            <a:endParaRPr lang="en-US" sz="200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3">
            <a:extLst>
              <a:ext uri="{FF2B5EF4-FFF2-40B4-BE49-F238E27FC236}">
                <a16:creationId xmlns:a16="http://schemas.microsoft.com/office/drawing/2014/main" id="{A832F5E3-8AFD-E613-461B-C60FFDABEE8D}"/>
              </a:ext>
            </a:extLst>
          </p:cNvPr>
          <p:cNvSpPr/>
          <p:nvPr/>
        </p:nvSpPr>
        <p:spPr>
          <a:xfrm>
            <a:off x="8816432" y="4901865"/>
            <a:ext cx="1390851" cy="5300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86A66"/>
            </a:solidFill>
            <a:extLst>
              <a:ext uri="{C807C97D-BFC1-408E-A445-0C87EB9F89A2}">
                <ask:lineSketchStyleProps xmlns:ask="http://schemas.microsoft.com/office/drawing/2018/sketchyshapes" sd="2931117483">
                  <a:custGeom>
                    <a:avLst/>
                    <a:gdLst>
                      <a:gd name="connsiteX0" fmla="*/ 0 w 2011680"/>
                      <a:gd name="connsiteY0" fmla="*/ 106682 h 640080"/>
                      <a:gd name="connsiteX1" fmla="*/ 106682 w 2011680"/>
                      <a:gd name="connsiteY1" fmla="*/ 0 h 640080"/>
                      <a:gd name="connsiteX2" fmla="*/ 742087 w 2011680"/>
                      <a:gd name="connsiteY2" fmla="*/ 0 h 640080"/>
                      <a:gd name="connsiteX3" fmla="*/ 1287576 w 2011680"/>
                      <a:gd name="connsiteY3" fmla="*/ 0 h 640080"/>
                      <a:gd name="connsiteX4" fmla="*/ 1904998 w 2011680"/>
                      <a:gd name="connsiteY4" fmla="*/ 0 h 640080"/>
                      <a:gd name="connsiteX5" fmla="*/ 2011680 w 2011680"/>
                      <a:gd name="connsiteY5" fmla="*/ 106682 h 640080"/>
                      <a:gd name="connsiteX6" fmla="*/ 2011680 w 2011680"/>
                      <a:gd name="connsiteY6" fmla="*/ 533398 h 640080"/>
                      <a:gd name="connsiteX7" fmla="*/ 1904998 w 2011680"/>
                      <a:gd name="connsiteY7" fmla="*/ 640080 h 640080"/>
                      <a:gd name="connsiteX8" fmla="*/ 1323542 w 2011680"/>
                      <a:gd name="connsiteY8" fmla="*/ 640080 h 640080"/>
                      <a:gd name="connsiteX9" fmla="*/ 778053 w 2011680"/>
                      <a:gd name="connsiteY9" fmla="*/ 640080 h 640080"/>
                      <a:gd name="connsiteX10" fmla="*/ 106682 w 2011680"/>
                      <a:gd name="connsiteY10" fmla="*/ 640080 h 640080"/>
                      <a:gd name="connsiteX11" fmla="*/ 0 w 2011680"/>
                      <a:gd name="connsiteY11" fmla="*/ 533398 h 640080"/>
                      <a:gd name="connsiteX12" fmla="*/ 0 w 2011680"/>
                      <a:gd name="connsiteY12" fmla="*/ 106682 h 64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11680" h="640080" fill="none" extrusionOk="0">
                        <a:moveTo>
                          <a:pt x="0" y="106682"/>
                        </a:moveTo>
                        <a:cubicBezTo>
                          <a:pt x="-2163" y="49966"/>
                          <a:pt x="55621" y="-2143"/>
                          <a:pt x="106682" y="0"/>
                        </a:cubicBezTo>
                        <a:cubicBezTo>
                          <a:pt x="291583" y="9376"/>
                          <a:pt x="457840" y="-25889"/>
                          <a:pt x="742087" y="0"/>
                        </a:cubicBezTo>
                        <a:cubicBezTo>
                          <a:pt x="1026335" y="25889"/>
                          <a:pt x="1158519" y="-4632"/>
                          <a:pt x="1287576" y="0"/>
                        </a:cubicBezTo>
                        <a:cubicBezTo>
                          <a:pt x="1416633" y="4632"/>
                          <a:pt x="1737879" y="-24628"/>
                          <a:pt x="1904998" y="0"/>
                        </a:cubicBezTo>
                        <a:cubicBezTo>
                          <a:pt x="1962414" y="-13861"/>
                          <a:pt x="2012870" y="40319"/>
                          <a:pt x="2011680" y="106682"/>
                        </a:cubicBezTo>
                        <a:cubicBezTo>
                          <a:pt x="1994315" y="239644"/>
                          <a:pt x="2021037" y="371426"/>
                          <a:pt x="2011680" y="533398"/>
                        </a:cubicBezTo>
                        <a:cubicBezTo>
                          <a:pt x="2001701" y="598363"/>
                          <a:pt x="1964334" y="638140"/>
                          <a:pt x="1904998" y="640080"/>
                        </a:cubicBezTo>
                        <a:cubicBezTo>
                          <a:pt x="1778620" y="619957"/>
                          <a:pt x="1545177" y="641344"/>
                          <a:pt x="1323542" y="640080"/>
                        </a:cubicBezTo>
                        <a:cubicBezTo>
                          <a:pt x="1101907" y="638816"/>
                          <a:pt x="1045826" y="631613"/>
                          <a:pt x="778053" y="640080"/>
                        </a:cubicBezTo>
                        <a:cubicBezTo>
                          <a:pt x="510280" y="648547"/>
                          <a:pt x="437872" y="623445"/>
                          <a:pt x="106682" y="640080"/>
                        </a:cubicBezTo>
                        <a:cubicBezTo>
                          <a:pt x="53554" y="652539"/>
                          <a:pt x="389" y="599169"/>
                          <a:pt x="0" y="533398"/>
                        </a:cubicBezTo>
                        <a:cubicBezTo>
                          <a:pt x="-8514" y="434685"/>
                          <a:pt x="-4950" y="262918"/>
                          <a:pt x="0" y="106682"/>
                        </a:cubicBezTo>
                        <a:close/>
                      </a:path>
                      <a:path w="2011680" h="640080" stroke="0" extrusionOk="0">
                        <a:moveTo>
                          <a:pt x="0" y="106682"/>
                        </a:moveTo>
                        <a:cubicBezTo>
                          <a:pt x="-3344" y="51753"/>
                          <a:pt x="35211" y="-2227"/>
                          <a:pt x="106682" y="0"/>
                        </a:cubicBezTo>
                        <a:cubicBezTo>
                          <a:pt x="227393" y="-13735"/>
                          <a:pt x="432953" y="-16780"/>
                          <a:pt x="670154" y="0"/>
                        </a:cubicBezTo>
                        <a:cubicBezTo>
                          <a:pt x="907355" y="16780"/>
                          <a:pt x="1002695" y="17382"/>
                          <a:pt x="1233627" y="0"/>
                        </a:cubicBezTo>
                        <a:cubicBezTo>
                          <a:pt x="1464559" y="-17382"/>
                          <a:pt x="1659160" y="5591"/>
                          <a:pt x="1904998" y="0"/>
                        </a:cubicBezTo>
                        <a:cubicBezTo>
                          <a:pt x="1966376" y="-749"/>
                          <a:pt x="2003561" y="45645"/>
                          <a:pt x="2011680" y="106682"/>
                        </a:cubicBezTo>
                        <a:cubicBezTo>
                          <a:pt x="2029004" y="277990"/>
                          <a:pt x="1993484" y="401754"/>
                          <a:pt x="2011680" y="533398"/>
                        </a:cubicBezTo>
                        <a:cubicBezTo>
                          <a:pt x="2014965" y="593743"/>
                          <a:pt x="1971400" y="639005"/>
                          <a:pt x="1904998" y="640080"/>
                        </a:cubicBezTo>
                        <a:cubicBezTo>
                          <a:pt x="1785099" y="636170"/>
                          <a:pt x="1553297" y="627983"/>
                          <a:pt x="1359509" y="640080"/>
                        </a:cubicBezTo>
                        <a:cubicBezTo>
                          <a:pt x="1165721" y="652177"/>
                          <a:pt x="909177" y="657701"/>
                          <a:pt x="724104" y="640080"/>
                        </a:cubicBezTo>
                        <a:cubicBezTo>
                          <a:pt x="539032" y="622459"/>
                          <a:pt x="254778" y="648717"/>
                          <a:pt x="106682" y="640080"/>
                        </a:cubicBezTo>
                        <a:cubicBezTo>
                          <a:pt x="50586" y="637854"/>
                          <a:pt x="-12198" y="592906"/>
                          <a:pt x="0" y="533398"/>
                        </a:cubicBezTo>
                        <a:cubicBezTo>
                          <a:pt x="-5099" y="374280"/>
                          <a:pt x="16210" y="248032"/>
                          <a:pt x="0" y="1066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200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أُشَاهِدُ حَمَامَةً</a:t>
            </a:r>
            <a:endParaRPr lang="en-US" sz="200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68F83B84-FB09-FE57-7C51-84C613411A2B}"/>
              </a:ext>
            </a:extLst>
          </p:cNvPr>
          <p:cNvSpPr/>
          <p:nvPr/>
        </p:nvSpPr>
        <p:spPr>
          <a:xfrm>
            <a:off x="8816432" y="4106739"/>
            <a:ext cx="1390851" cy="5300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A86A66"/>
            </a:solidFill>
            <a:extLst>
              <a:ext uri="{C807C97D-BFC1-408E-A445-0C87EB9F89A2}">
                <ask:lineSketchStyleProps xmlns:ask="http://schemas.microsoft.com/office/drawing/2018/sketchyshapes" sd="2905427792">
                  <a:custGeom>
                    <a:avLst/>
                    <a:gdLst>
                      <a:gd name="connsiteX0" fmla="*/ 0 w 2011680"/>
                      <a:gd name="connsiteY0" fmla="*/ 106682 h 640080"/>
                      <a:gd name="connsiteX1" fmla="*/ 106682 w 2011680"/>
                      <a:gd name="connsiteY1" fmla="*/ 0 h 640080"/>
                      <a:gd name="connsiteX2" fmla="*/ 652171 w 2011680"/>
                      <a:gd name="connsiteY2" fmla="*/ 0 h 640080"/>
                      <a:gd name="connsiteX3" fmla="*/ 1269593 w 2011680"/>
                      <a:gd name="connsiteY3" fmla="*/ 0 h 640080"/>
                      <a:gd name="connsiteX4" fmla="*/ 1904998 w 2011680"/>
                      <a:gd name="connsiteY4" fmla="*/ 0 h 640080"/>
                      <a:gd name="connsiteX5" fmla="*/ 2011680 w 2011680"/>
                      <a:gd name="connsiteY5" fmla="*/ 106682 h 640080"/>
                      <a:gd name="connsiteX6" fmla="*/ 2011680 w 2011680"/>
                      <a:gd name="connsiteY6" fmla="*/ 533398 h 640080"/>
                      <a:gd name="connsiteX7" fmla="*/ 1904998 w 2011680"/>
                      <a:gd name="connsiteY7" fmla="*/ 640080 h 640080"/>
                      <a:gd name="connsiteX8" fmla="*/ 1341526 w 2011680"/>
                      <a:gd name="connsiteY8" fmla="*/ 640080 h 640080"/>
                      <a:gd name="connsiteX9" fmla="*/ 742087 w 2011680"/>
                      <a:gd name="connsiteY9" fmla="*/ 640080 h 640080"/>
                      <a:gd name="connsiteX10" fmla="*/ 106682 w 2011680"/>
                      <a:gd name="connsiteY10" fmla="*/ 640080 h 640080"/>
                      <a:gd name="connsiteX11" fmla="*/ 0 w 2011680"/>
                      <a:gd name="connsiteY11" fmla="*/ 533398 h 640080"/>
                      <a:gd name="connsiteX12" fmla="*/ 0 w 2011680"/>
                      <a:gd name="connsiteY12" fmla="*/ 106682 h 64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11680" h="640080" fill="none" extrusionOk="0">
                        <a:moveTo>
                          <a:pt x="0" y="106682"/>
                        </a:moveTo>
                        <a:cubicBezTo>
                          <a:pt x="-4298" y="41992"/>
                          <a:pt x="42327" y="-12267"/>
                          <a:pt x="106682" y="0"/>
                        </a:cubicBezTo>
                        <a:cubicBezTo>
                          <a:pt x="268579" y="8182"/>
                          <a:pt x="507757" y="-13327"/>
                          <a:pt x="652171" y="0"/>
                        </a:cubicBezTo>
                        <a:cubicBezTo>
                          <a:pt x="796585" y="13327"/>
                          <a:pt x="1082451" y="1821"/>
                          <a:pt x="1269593" y="0"/>
                        </a:cubicBezTo>
                        <a:cubicBezTo>
                          <a:pt x="1456735" y="-1821"/>
                          <a:pt x="1707662" y="15390"/>
                          <a:pt x="1904998" y="0"/>
                        </a:cubicBezTo>
                        <a:cubicBezTo>
                          <a:pt x="1957332" y="-6572"/>
                          <a:pt x="2001727" y="40837"/>
                          <a:pt x="2011680" y="106682"/>
                        </a:cubicBezTo>
                        <a:cubicBezTo>
                          <a:pt x="2014907" y="278455"/>
                          <a:pt x="2030591" y="334434"/>
                          <a:pt x="2011680" y="533398"/>
                        </a:cubicBezTo>
                        <a:cubicBezTo>
                          <a:pt x="2016664" y="597227"/>
                          <a:pt x="1954330" y="632797"/>
                          <a:pt x="1904998" y="640080"/>
                        </a:cubicBezTo>
                        <a:cubicBezTo>
                          <a:pt x="1742807" y="651742"/>
                          <a:pt x="1474621" y="617619"/>
                          <a:pt x="1341526" y="640080"/>
                        </a:cubicBezTo>
                        <a:cubicBezTo>
                          <a:pt x="1208431" y="662541"/>
                          <a:pt x="1020026" y="666071"/>
                          <a:pt x="742087" y="640080"/>
                        </a:cubicBezTo>
                        <a:cubicBezTo>
                          <a:pt x="464148" y="614089"/>
                          <a:pt x="262247" y="660307"/>
                          <a:pt x="106682" y="640080"/>
                        </a:cubicBezTo>
                        <a:cubicBezTo>
                          <a:pt x="43301" y="641597"/>
                          <a:pt x="-1870" y="590622"/>
                          <a:pt x="0" y="533398"/>
                        </a:cubicBezTo>
                        <a:cubicBezTo>
                          <a:pt x="-9885" y="356972"/>
                          <a:pt x="-17478" y="290213"/>
                          <a:pt x="0" y="106682"/>
                        </a:cubicBezTo>
                        <a:close/>
                      </a:path>
                      <a:path w="2011680" h="640080" stroke="0" extrusionOk="0">
                        <a:moveTo>
                          <a:pt x="0" y="106682"/>
                        </a:moveTo>
                        <a:cubicBezTo>
                          <a:pt x="-976" y="41592"/>
                          <a:pt x="54569" y="-12570"/>
                          <a:pt x="106682" y="0"/>
                        </a:cubicBezTo>
                        <a:cubicBezTo>
                          <a:pt x="304873" y="-6803"/>
                          <a:pt x="414388" y="-12044"/>
                          <a:pt x="688138" y="0"/>
                        </a:cubicBezTo>
                        <a:cubicBezTo>
                          <a:pt x="961888" y="12044"/>
                          <a:pt x="1100821" y="-3318"/>
                          <a:pt x="1251610" y="0"/>
                        </a:cubicBezTo>
                        <a:cubicBezTo>
                          <a:pt x="1402399" y="3318"/>
                          <a:pt x="1662826" y="8941"/>
                          <a:pt x="1904998" y="0"/>
                        </a:cubicBezTo>
                        <a:cubicBezTo>
                          <a:pt x="1964852" y="1914"/>
                          <a:pt x="2014799" y="37234"/>
                          <a:pt x="2011680" y="106682"/>
                        </a:cubicBezTo>
                        <a:cubicBezTo>
                          <a:pt x="2014851" y="198490"/>
                          <a:pt x="2032492" y="359630"/>
                          <a:pt x="2011680" y="533398"/>
                        </a:cubicBezTo>
                        <a:cubicBezTo>
                          <a:pt x="2010833" y="596535"/>
                          <a:pt x="1964079" y="641626"/>
                          <a:pt x="1904998" y="640080"/>
                        </a:cubicBezTo>
                        <a:cubicBezTo>
                          <a:pt x="1692106" y="659898"/>
                          <a:pt x="1517481" y="643624"/>
                          <a:pt x="1287576" y="640080"/>
                        </a:cubicBezTo>
                        <a:cubicBezTo>
                          <a:pt x="1057671" y="636536"/>
                          <a:pt x="913199" y="627892"/>
                          <a:pt x="688138" y="640080"/>
                        </a:cubicBezTo>
                        <a:cubicBezTo>
                          <a:pt x="463077" y="652268"/>
                          <a:pt x="379647" y="620426"/>
                          <a:pt x="106682" y="640080"/>
                        </a:cubicBezTo>
                        <a:cubicBezTo>
                          <a:pt x="48561" y="643344"/>
                          <a:pt x="1660" y="606138"/>
                          <a:pt x="0" y="533398"/>
                        </a:cubicBezTo>
                        <a:cubicBezTo>
                          <a:pt x="-12804" y="388371"/>
                          <a:pt x="-604" y="272806"/>
                          <a:pt x="0" y="1066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أُشَاهِدُ أَرْنَباً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C556EF3-339E-1092-8318-E0748E9F72B6}"/>
              </a:ext>
            </a:extLst>
          </p:cNvPr>
          <p:cNvGrpSpPr/>
          <p:nvPr/>
        </p:nvGrpSpPr>
        <p:grpSpPr>
          <a:xfrm>
            <a:off x="2106831" y="1603799"/>
            <a:ext cx="1517058" cy="4793996"/>
            <a:chOff x="2175010" y="1351958"/>
            <a:chExt cx="1673563" cy="504764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74FC45D-F5DD-9195-EDFD-CA23390EAB01}"/>
                </a:ext>
              </a:extLst>
            </p:cNvPr>
            <p:cNvSpPr/>
            <p:nvPr/>
          </p:nvSpPr>
          <p:spPr>
            <a:xfrm>
              <a:off x="2305611" y="1448145"/>
              <a:ext cx="1401199" cy="1343181"/>
            </a:xfrm>
            <a:prstGeom prst="rect">
              <a:avLst/>
            </a:prstGeom>
            <a:solidFill>
              <a:srgbClr val="A86A6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1F1427C-A98C-EA9A-209E-071A6B103814}"/>
                </a:ext>
              </a:extLst>
            </p:cNvPr>
            <p:cNvSpPr/>
            <p:nvPr/>
          </p:nvSpPr>
          <p:spPr>
            <a:xfrm>
              <a:off x="2320491" y="3257406"/>
              <a:ext cx="1401199" cy="1343181"/>
            </a:xfrm>
            <a:prstGeom prst="rect">
              <a:avLst/>
            </a:prstGeom>
            <a:solidFill>
              <a:srgbClr val="A86A6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1CCD2CE-A6A1-6C30-CCA1-D37459C397AE}"/>
                </a:ext>
              </a:extLst>
            </p:cNvPr>
            <p:cNvSpPr/>
            <p:nvPr/>
          </p:nvSpPr>
          <p:spPr>
            <a:xfrm>
              <a:off x="2305610" y="5056423"/>
              <a:ext cx="1401199" cy="1343181"/>
            </a:xfrm>
            <a:prstGeom prst="rect">
              <a:avLst/>
            </a:prstGeom>
            <a:solidFill>
              <a:srgbClr val="A86A6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AEE052-E859-C206-6955-9643E9D206A1}"/>
                </a:ext>
              </a:extLst>
            </p:cNvPr>
            <p:cNvGrpSpPr/>
            <p:nvPr/>
          </p:nvGrpSpPr>
          <p:grpSpPr>
            <a:xfrm>
              <a:off x="2175010" y="1351958"/>
              <a:ext cx="1670550" cy="1439368"/>
              <a:chOff x="3458987" y="1867465"/>
              <a:chExt cx="1610318" cy="1523563"/>
            </a:xfr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1223C18E-5DA3-D53E-19BD-96A7ACFBD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17" t="17373" r="27670" b="29823"/>
              <a:stretch/>
            </p:blipFill>
            <p:spPr>
              <a:xfrm>
                <a:off x="3458987" y="1867467"/>
                <a:ext cx="1610317" cy="1329178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sp>
            <p:nvSpPr>
              <p:cNvPr id="79" name="Frame 78">
                <a:extLst>
                  <a:ext uri="{FF2B5EF4-FFF2-40B4-BE49-F238E27FC236}">
                    <a16:creationId xmlns:a16="http://schemas.microsoft.com/office/drawing/2014/main" id="{3698FC00-690A-6C3A-5AA6-F67266ED5453}"/>
                  </a:ext>
                </a:extLst>
              </p:cNvPr>
              <p:cNvSpPr/>
              <p:nvPr/>
            </p:nvSpPr>
            <p:spPr>
              <a:xfrm>
                <a:off x="3458988" y="1867465"/>
                <a:ext cx="1610317" cy="1523563"/>
              </a:xfrm>
              <a:prstGeom prst="frame">
                <a:avLst/>
              </a:prstGeom>
              <a:solidFill>
                <a:srgbClr val="71353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6AC69D4-E9D1-5472-20EA-196015C66DFA}"/>
                </a:ext>
              </a:extLst>
            </p:cNvPr>
            <p:cNvGrpSpPr/>
            <p:nvPr/>
          </p:nvGrpSpPr>
          <p:grpSpPr>
            <a:xfrm>
              <a:off x="2175010" y="4940530"/>
              <a:ext cx="1670549" cy="1439368"/>
              <a:chOff x="874796" y="1905437"/>
              <a:chExt cx="1610317" cy="1523563"/>
            </a:xfr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0CB747D-9FD3-3602-C78B-DD9279294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424" t="32625"/>
              <a:stretch/>
            </p:blipFill>
            <p:spPr>
              <a:xfrm>
                <a:off x="1146555" y="2083586"/>
                <a:ext cx="1066798" cy="116726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sp>
            <p:nvSpPr>
              <p:cNvPr id="82" name="Frame 81">
                <a:extLst>
                  <a:ext uri="{FF2B5EF4-FFF2-40B4-BE49-F238E27FC236}">
                    <a16:creationId xmlns:a16="http://schemas.microsoft.com/office/drawing/2014/main" id="{8A98CDFE-5A3E-7D80-6B58-01864130EBBA}"/>
                  </a:ext>
                </a:extLst>
              </p:cNvPr>
              <p:cNvSpPr/>
              <p:nvPr/>
            </p:nvSpPr>
            <p:spPr>
              <a:xfrm>
                <a:off x="874796" y="1905437"/>
                <a:ext cx="1610317" cy="1523563"/>
              </a:xfrm>
              <a:prstGeom prst="frame">
                <a:avLst/>
              </a:prstGeom>
              <a:solidFill>
                <a:srgbClr val="71353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10ECF1E-4AF7-ED5B-34C7-9D4E05532F9D}"/>
                </a:ext>
              </a:extLst>
            </p:cNvPr>
            <p:cNvGrpSpPr/>
            <p:nvPr/>
          </p:nvGrpSpPr>
          <p:grpSpPr>
            <a:xfrm>
              <a:off x="2178024" y="3146244"/>
              <a:ext cx="1670549" cy="1439368"/>
              <a:chOff x="69637" y="4663822"/>
              <a:chExt cx="1610317" cy="1523563"/>
            </a:xfrm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A6219759-5F8D-1008-842E-2D93189859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03" t="17114" r="34888" b="40170"/>
              <a:stretch/>
            </p:blipFill>
            <p:spPr>
              <a:xfrm>
                <a:off x="367327" y="4811693"/>
                <a:ext cx="1014937" cy="122782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</p:pic>
          <p:sp>
            <p:nvSpPr>
              <p:cNvPr id="83" name="Frame 82">
                <a:extLst>
                  <a:ext uri="{FF2B5EF4-FFF2-40B4-BE49-F238E27FC236}">
                    <a16:creationId xmlns:a16="http://schemas.microsoft.com/office/drawing/2014/main" id="{9C37D023-8A42-4267-8F66-A5BBB977C20E}"/>
                  </a:ext>
                </a:extLst>
              </p:cNvPr>
              <p:cNvSpPr/>
              <p:nvPr/>
            </p:nvSpPr>
            <p:spPr>
              <a:xfrm>
                <a:off x="69637" y="4663822"/>
                <a:ext cx="1610317" cy="1523563"/>
              </a:xfrm>
              <a:prstGeom prst="frame">
                <a:avLst/>
              </a:prstGeom>
              <a:solidFill>
                <a:srgbClr val="71353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4" name="R1">
            <a:extLst>
              <a:ext uri="{FF2B5EF4-FFF2-40B4-BE49-F238E27FC236}">
                <a16:creationId xmlns:a16="http://schemas.microsoft.com/office/drawing/2014/main" id="{0A302B11-E8EA-A1ED-2B28-710858AE807A}"/>
              </a:ext>
            </a:extLst>
          </p:cNvPr>
          <p:cNvSpPr/>
          <p:nvPr/>
        </p:nvSpPr>
        <p:spPr>
          <a:xfrm>
            <a:off x="7841705" y="2259155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X1">
            <a:extLst>
              <a:ext uri="{FF2B5EF4-FFF2-40B4-BE49-F238E27FC236}">
                <a16:creationId xmlns:a16="http://schemas.microsoft.com/office/drawing/2014/main" id="{A8C559E9-374A-E6B8-4832-117AA862E1B2}"/>
              </a:ext>
            </a:extLst>
          </p:cNvPr>
          <p:cNvSpPr/>
          <p:nvPr/>
        </p:nvSpPr>
        <p:spPr>
          <a:xfrm>
            <a:off x="7104979" y="2278151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X">
            <a:extLst>
              <a:ext uri="{FF2B5EF4-FFF2-40B4-BE49-F238E27FC236}">
                <a16:creationId xmlns:a16="http://schemas.microsoft.com/office/drawing/2014/main" id="{E56014E4-BC9B-E781-D3A2-C44BE4877234}"/>
              </a:ext>
            </a:extLst>
          </p:cNvPr>
          <p:cNvSpPr/>
          <p:nvPr/>
        </p:nvSpPr>
        <p:spPr>
          <a:xfrm>
            <a:off x="7199702" y="2401557"/>
            <a:ext cx="275774" cy="256017"/>
          </a:xfrm>
          <a:custGeom>
            <a:avLst/>
            <a:gdLst/>
            <a:ahLst/>
            <a:cxnLst/>
            <a:rect l="l" t="t" r="r" b="b"/>
            <a:pathLst>
              <a:path w="275774" h="256017">
                <a:moveTo>
                  <a:pt x="87808" y="0"/>
                </a:moveTo>
                <a:cubicBezTo>
                  <a:pt x="92016" y="28355"/>
                  <a:pt x="104547" y="55978"/>
                  <a:pt x="125401" y="82869"/>
                </a:cubicBezTo>
                <a:lnTo>
                  <a:pt x="133633" y="93297"/>
                </a:lnTo>
                <a:lnTo>
                  <a:pt x="140219" y="84790"/>
                </a:lnTo>
                <a:cubicBezTo>
                  <a:pt x="170769" y="45825"/>
                  <a:pt x="198484" y="26343"/>
                  <a:pt x="223363" y="26343"/>
                </a:cubicBezTo>
                <a:cubicBezTo>
                  <a:pt x="242754" y="26343"/>
                  <a:pt x="257480" y="41069"/>
                  <a:pt x="267542" y="70521"/>
                </a:cubicBezTo>
                <a:cubicBezTo>
                  <a:pt x="264615" y="70155"/>
                  <a:pt x="262511" y="69973"/>
                  <a:pt x="261230" y="69973"/>
                </a:cubicBezTo>
                <a:cubicBezTo>
                  <a:pt x="252449" y="69973"/>
                  <a:pt x="240101" y="75872"/>
                  <a:pt x="224186" y="87671"/>
                </a:cubicBezTo>
                <a:cubicBezTo>
                  <a:pt x="208271" y="99471"/>
                  <a:pt x="194825" y="112779"/>
                  <a:pt x="183849" y="127597"/>
                </a:cubicBezTo>
                <a:lnTo>
                  <a:pt x="175617" y="138847"/>
                </a:lnTo>
                <a:lnTo>
                  <a:pt x="183575" y="146531"/>
                </a:lnTo>
                <a:cubicBezTo>
                  <a:pt x="213027" y="175068"/>
                  <a:pt x="243760" y="189337"/>
                  <a:pt x="275774" y="189337"/>
                </a:cubicBezTo>
                <a:cubicBezTo>
                  <a:pt x="258578" y="224095"/>
                  <a:pt x="240650" y="241474"/>
                  <a:pt x="221991" y="241474"/>
                </a:cubicBezTo>
                <a:cubicBezTo>
                  <a:pt x="205161" y="241474"/>
                  <a:pt x="180831" y="226656"/>
                  <a:pt x="149000" y="197021"/>
                </a:cubicBezTo>
                <a:lnTo>
                  <a:pt x="136377" y="185496"/>
                </a:lnTo>
                <a:lnTo>
                  <a:pt x="132261" y="191258"/>
                </a:lnTo>
                <a:cubicBezTo>
                  <a:pt x="103724" y="234431"/>
                  <a:pt x="80308" y="256017"/>
                  <a:pt x="62015" y="256017"/>
                </a:cubicBezTo>
                <a:cubicBezTo>
                  <a:pt x="40977" y="256017"/>
                  <a:pt x="20305" y="238913"/>
                  <a:pt x="0" y="204704"/>
                </a:cubicBezTo>
                <a:cubicBezTo>
                  <a:pt x="2744" y="204887"/>
                  <a:pt x="4756" y="204978"/>
                  <a:pt x="6037" y="204978"/>
                </a:cubicBezTo>
                <a:cubicBezTo>
                  <a:pt x="30001" y="204978"/>
                  <a:pt x="56709" y="186685"/>
                  <a:pt x="86162" y="150098"/>
                </a:cubicBezTo>
                <a:lnTo>
                  <a:pt x="93571" y="140768"/>
                </a:lnTo>
                <a:lnTo>
                  <a:pt x="83967" y="130341"/>
                </a:lnTo>
                <a:cubicBezTo>
                  <a:pt x="57075" y="101803"/>
                  <a:pt x="43630" y="77564"/>
                  <a:pt x="43630" y="57624"/>
                </a:cubicBezTo>
                <a:cubicBezTo>
                  <a:pt x="43630" y="41343"/>
                  <a:pt x="58356" y="22135"/>
                  <a:pt x="87808" y="0"/>
                </a:cubicBezTo>
                <a:close/>
              </a:path>
            </a:pathLst>
          </a:custGeom>
          <a:solidFill>
            <a:srgbClr val="744541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">
            <a:extLst>
              <a:ext uri="{FF2B5EF4-FFF2-40B4-BE49-F238E27FC236}">
                <a16:creationId xmlns:a16="http://schemas.microsoft.com/office/drawing/2014/main" id="{06EB174F-97BB-F449-0D6B-09C4C9AF5823}"/>
              </a:ext>
            </a:extLst>
          </p:cNvPr>
          <p:cNvSpPr/>
          <p:nvPr/>
        </p:nvSpPr>
        <p:spPr>
          <a:xfrm>
            <a:off x="7919497" y="2363564"/>
            <a:ext cx="309637" cy="294010"/>
          </a:xfrm>
          <a:custGeom>
            <a:avLst/>
            <a:gdLst/>
            <a:ahLst/>
            <a:cxnLst/>
            <a:rect l="l" t="t" r="r" b="b"/>
            <a:pathLst>
              <a:path w="309637" h="294010">
                <a:moveTo>
                  <a:pt x="301824" y="0"/>
                </a:moveTo>
                <a:lnTo>
                  <a:pt x="309637" y="11162"/>
                </a:lnTo>
                <a:cubicBezTo>
                  <a:pt x="277788" y="35124"/>
                  <a:pt x="242367" y="72033"/>
                  <a:pt x="203374" y="121891"/>
                </a:cubicBezTo>
                <a:cubicBezTo>
                  <a:pt x="164381" y="171748"/>
                  <a:pt x="134615" y="218331"/>
                  <a:pt x="114077" y="261640"/>
                </a:cubicBezTo>
                <a:lnTo>
                  <a:pt x="97557" y="272802"/>
                </a:lnTo>
                <a:cubicBezTo>
                  <a:pt x="83865" y="282327"/>
                  <a:pt x="74563" y="289397"/>
                  <a:pt x="69652" y="294010"/>
                </a:cubicBezTo>
                <a:cubicBezTo>
                  <a:pt x="67717" y="287016"/>
                  <a:pt x="63475" y="275556"/>
                  <a:pt x="56927" y="259631"/>
                </a:cubicBezTo>
                <a:lnTo>
                  <a:pt x="50676" y="245120"/>
                </a:lnTo>
                <a:cubicBezTo>
                  <a:pt x="41746" y="224284"/>
                  <a:pt x="33449" y="208881"/>
                  <a:pt x="25785" y="198909"/>
                </a:cubicBezTo>
                <a:cubicBezTo>
                  <a:pt x="18120" y="188938"/>
                  <a:pt x="9525" y="182315"/>
                  <a:pt x="0" y="179041"/>
                </a:cubicBezTo>
                <a:cubicBezTo>
                  <a:pt x="16074" y="162074"/>
                  <a:pt x="30808" y="153591"/>
                  <a:pt x="44202" y="153591"/>
                </a:cubicBezTo>
                <a:cubicBezTo>
                  <a:pt x="55662" y="153591"/>
                  <a:pt x="68387" y="169144"/>
                  <a:pt x="82376" y="200249"/>
                </a:cubicBezTo>
                <a:lnTo>
                  <a:pt x="89297" y="215876"/>
                </a:lnTo>
                <a:cubicBezTo>
                  <a:pt x="114449" y="173460"/>
                  <a:pt x="146745" y="132234"/>
                  <a:pt x="186184" y="92199"/>
                </a:cubicBezTo>
                <a:cubicBezTo>
                  <a:pt x="225624" y="52165"/>
                  <a:pt x="264170" y="21432"/>
                  <a:pt x="301824" y="0"/>
                </a:cubicBezTo>
                <a:close/>
              </a:path>
            </a:pathLst>
          </a:custGeom>
          <a:solidFill>
            <a:srgbClr val="FFB7C0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4" name="RIGIT">
            <a:extLst>
              <a:ext uri="{FF2B5EF4-FFF2-40B4-BE49-F238E27FC236}">
                <a16:creationId xmlns:a16="http://schemas.microsoft.com/office/drawing/2014/main" id="{DFF3A8EC-D8D6-799E-470F-7EDF8DD0951D}"/>
              </a:ext>
            </a:extLst>
          </p:cNvPr>
          <p:cNvSpPr/>
          <p:nvPr/>
        </p:nvSpPr>
        <p:spPr>
          <a:xfrm>
            <a:off x="5297306" y="2330920"/>
            <a:ext cx="1639527" cy="390037"/>
          </a:xfrm>
          <a:prstGeom prst="flowChartPreparation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صَحِيحَةٌ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3105" name="RANG">
            <a:extLst>
              <a:ext uri="{FF2B5EF4-FFF2-40B4-BE49-F238E27FC236}">
                <a16:creationId xmlns:a16="http://schemas.microsoft.com/office/drawing/2014/main" id="{E77444A9-CABD-1D3B-64AA-08C2AB1C3291}"/>
              </a:ext>
            </a:extLst>
          </p:cNvPr>
          <p:cNvSpPr/>
          <p:nvPr/>
        </p:nvSpPr>
        <p:spPr>
          <a:xfrm>
            <a:off x="5241049" y="2330920"/>
            <a:ext cx="1752039" cy="390037"/>
          </a:xfrm>
          <a:prstGeom prst="flowChartPreparation">
            <a:avLst/>
          </a:prstGeom>
          <a:solidFill>
            <a:schemeClr val="bg1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خَاطِئةٌ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2" name="R1">
            <a:extLst>
              <a:ext uri="{FF2B5EF4-FFF2-40B4-BE49-F238E27FC236}">
                <a16:creationId xmlns:a16="http://schemas.microsoft.com/office/drawing/2014/main" id="{B5FDFA52-61FA-5E4E-0DAE-DD4F8DB92519}"/>
              </a:ext>
            </a:extLst>
          </p:cNvPr>
          <p:cNvSpPr/>
          <p:nvPr/>
        </p:nvSpPr>
        <p:spPr>
          <a:xfrm>
            <a:off x="7838973" y="3213891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X1">
            <a:extLst>
              <a:ext uri="{FF2B5EF4-FFF2-40B4-BE49-F238E27FC236}">
                <a16:creationId xmlns:a16="http://schemas.microsoft.com/office/drawing/2014/main" id="{BDFB3DFF-9993-BD8E-89C2-4AE8004D4BAC}"/>
              </a:ext>
            </a:extLst>
          </p:cNvPr>
          <p:cNvSpPr/>
          <p:nvPr/>
        </p:nvSpPr>
        <p:spPr>
          <a:xfrm>
            <a:off x="7102247" y="3232887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X">
            <a:extLst>
              <a:ext uri="{FF2B5EF4-FFF2-40B4-BE49-F238E27FC236}">
                <a16:creationId xmlns:a16="http://schemas.microsoft.com/office/drawing/2014/main" id="{EE6B2E98-7E5E-F6DF-EFA9-4AD24340C419}"/>
              </a:ext>
            </a:extLst>
          </p:cNvPr>
          <p:cNvSpPr/>
          <p:nvPr/>
        </p:nvSpPr>
        <p:spPr>
          <a:xfrm>
            <a:off x="7196970" y="3356293"/>
            <a:ext cx="275774" cy="256017"/>
          </a:xfrm>
          <a:custGeom>
            <a:avLst/>
            <a:gdLst/>
            <a:ahLst/>
            <a:cxnLst/>
            <a:rect l="l" t="t" r="r" b="b"/>
            <a:pathLst>
              <a:path w="275774" h="256017">
                <a:moveTo>
                  <a:pt x="87808" y="0"/>
                </a:moveTo>
                <a:cubicBezTo>
                  <a:pt x="92016" y="28355"/>
                  <a:pt x="104547" y="55978"/>
                  <a:pt x="125401" y="82869"/>
                </a:cubicBezTo>
                <a:lnTo>
                  <a:pt x="133633" y="93297"/>
                </a:lnTo>
                <a:lnTo>
                  <a:pt x="140219" y="84790"/>
                </a:lnTo>
                <a:cubicBezTo>
                  <a:pt x="170769" y="45825"/>
                  <a:pt x="198484" y="26343"/>
                  <a:pt x="223363" y="26343"/>
                </a:cubicBezTo>
                <a:cubicBezTo>
                  <a:pt x="242754" y="26343"/>
                  <a:pt x="257480" y="41069"/>
                  <a:pt x="267542" y="70521"/>
                </a:cubicBezTo>
                <a:cubicBezTo>
                  <a:pt x="264615" y="70155"/>
                  <a:pt x="262511" y="69973"/>
                  <a:pt x="261230" y="69973"/>
                </a:cubicBezTo>
                <a:cubicBezTo>
                  <a:pt x="252449" y="69973"/>
                  <a:pt x="240101" y="75872"/>
                  <a:pt x="224186" y="87671"/>
                </a:cubicBezTo>
                <a:cubicBezTo>
                  <a:pt x="208271" y="99471"/>
                  <a:pt x="194825" y="112779"/>
                  <a:pt x="183849" y="127597"/>
                </a:cubicBezTo>
                <a:lnTo>
                  <a:pt x="175617" y="138847"/>
                </a:lnTo>
                <a:lnTo>
                  <a:pt x="183575" y="146531"/>
                </a:lnTo>
                <a:cubicBezTo>
                  <a:pt x="213027" y="175068"/>
                  <a:pt x="243760" y="189337"/>
                  <a:pt x="275774" y="189337"/>
                </a:cubicBezTo>
                <a:cubicBezTo>
                  <a:pt x="258578" y="224095"/>
                  <a:pt x="240650" y="241474"/>
                  <a:pt x="221991" y="241474"/>
                </a:cubicBezTo>
                <a:cubicBezTo>
                  <a:pt x="205161" y="241474"/>
                  <a:pt x="180831" y="226656"/>
                  <a:pt x="149000" y="197021"/>
                </a:cubicBezTo>
                <a:lnTo>
                  <a:pt x="136377" y="185496"/>
                </a:lnTo>
                <a:lnTo>
                  <a:pt x="132261" y="191258"/>
                </a:lnTo>
                <a:cubicBezTo>
                  <a:pt x="103724" y="234431"/>
                  <a:pt x="80308" y="256017"/>
                  <a:pt x="62015" y="256017"/>
                </a:cubicBezTo>
                <a:cubicBezTo>
                  <a:pt x="40977" y="256017"/>
                  <a:pt x="20305" y="238913"/>
                  <a:pt x="0" y="204704"/>
                </a:cubicBezTo>
                <a:cubicBezTo>
                  <a:pt x="2744" y="204887"/>
                  <a:pt x="4756" y="204978"/>
                  <a:pt x="6037" y="204978"/>
                </a:cubicBezTo>
                <a:cubicBezTo>
                  <a:pt x="30001" y="204978"/>
                  <a:pt x="56709" y="186685"/>
                  <a:pt x="86162" y="150098"/>
                </a:cubicBezTo>
                <a:lnTo>
                  <a:pt x="93571" y="140768"/>
                </a:lnTo>
                <a:lnTo>
                  <a:pt x="83967" y="130341"/>
                </a:lnTo>
                <a:cubicBezTo>
                  <a:pt x="57075" y="101803"/>
                  <a:pt x="43630" y="77564"/>
                  <a:pt x="43630" y="57624"/>
                </a:cubicBezTo>
                <a:cubicBezTo>
                  <a:pt x="43630" y="41343"/>
                  <a:pt x="58356" y="22135"/>
                  <a:pt x="87808" y="0"/>
                </a:cubicBezTo>
                <a:close/>
              </a:path>
            </a:pathLst>
          </a:custGeom>
          <a:solidFill>
            <a:srgbClr val="744541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">
            <a:extLst>
              <a:ext uri="{FF2B5EF4-FFF2-40B4-BE49-F238E27FC236}">
                <a16:creationId xmlns:a16="http://schemas.microsoft.com/office/drawing/2014/main" id="{5BB822E3-E0E4-24E0-581F-F733CC7E70BB}"/>
              </a:ext>
            </a:extLst>
          </p:cNvPr>
          <p:cNvSpPr/>
          <p:nvPr/>
        </p:nvSpPr>
        <p:spPr>
          <a:xfrm>
            <a:off x="7916765" y="3318300"/>
            <a:ext cx="309637" cy="294010"/>
          </a:xfrm>
          <a:custGeom>
            <a:avLst/>
            <a:gdLst/>
            <a:ahLst/>
            <a:cxnLst/>
            <a:rect l="l" t="t" r="r" b="b"/>
            <a:pathLst>
              <a:path w="309637" h="294010">
                <a:moveTo>
                  <a:pt x="301824" y="0"/>
                </a:moveTo>
                <a:lnTo>
                  <a:pt x="309637" y="11162"/>
                </a:lnTo>
                <a:cubicBezTo>
                  <a:pt x="277788" y="35124"/>
                  <a:pt x="242367" y="72033"/>
                  <a:pt x="203374" y="121891"/>
                </a:cubicBezTo>
                <a:cubicBezTo>
                  <a:pt x="164381" y="171748"/>
                  <a:pt x="134615" y="218331"/>
                  <a:pt x="114077" y="261640"/>
                </a:cubicBezTo>
                <a:lnTo>
                  <a:pt x="97557" y="272802"/>
                </a:lnTo>
                <a:cubicBezTo>
                  <a:pt x="83865" y="282327"/>
                  <a:pt x="74563" y="289397"/>
                  <a:pt x="69652" y="294010"/>
                </a:cubicBezTo>
                <a:cubicBezTo>
                  <a:pt x="67717" y="287016"/>
                  <a:pt x="63475" y="275556"/>
                  <a:pt x="56927" y="259631"/>
                </a:cubicBezTo>
                <a:lnTo>
                  <a:pt x="50676" y="245120"/>
                </a:lnTo>
                <a:cubicBezTo>
                  <a:pt x="41746" y="224284"/>
                  <a:pt x="33449" y="208881"/>
                  <a:pt x="25785" y="198909"/>
                </a:cubicBezTo>
                <a:cubicBezTo>
                  <a:pt x="18120" y="188938"/>
                  <a:pt x="9525" y="182315"/>
                  <a:pt x="0" y="179041"/>
                </a:cubicBezTo>
                <a:cubicBezTo>
                  <a:pt x="16074" y="162074"/>
                  <a:pt x="30808" y="153591"/>
                  <a:pt x="44202" y="153591"/>
                </a:cubicBezTo>
                <a:cubicBezTo>
                  <a:pt x="55662" y="153591"/>
                  <a:pt x="68387" y="169144"/>
                  <a:pt x="82376" y="200249"/>
                </a:cubicBezTo>
                <a:lnTo>
                  <a:pt x="89297" y="215876"/>
                </a:lnTo>
                <a:cubicBezTo>
                  <a:pt x="114449" y="173460"/>
                  <a:pt x="146745" y="132234"/>
                  <a:pt x="186184" y="92199"/>
                </a:cubicBezTo>
                <a:cubicBezTo>
                  <a:pt x="225624" y="52165"/>
                  <a:pt x="264170" y="21432"/>
                  <a:pt x="301824" y="0"/>
                </a:cubicBezTo>
                <a:close/>
              </a:path>
            </a:pathLst>
          </a:custGeom>
          <a:solidFill>
            <a:srgbClr val="FFB7C0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IGIT">
            <a:extLst>
              <a:ext uri="{FF2B5EF4-FFF2-40B4-BE49-F238E27FC236}">
                <a16:creationId xmlns:a16="http://schemas.microsoft.com/office/drawing/2014/main" id="{5578DB80-B03C-47F3-E065-019851C3FE23}"/>
              </a:ext>
            </a:extLst>
          </p:cNvPr>
          <p:cNvSpPr/>
          <p:nvPr/>
        </p:nvSpPr>
        <p:spPr>
          <a:xfrm>
            <a:off x="5353563" y="3290880"/>
            <a:ext cx="1639527" cy="390037"/>
          </a:xfrm>
          <a:prstGeom prst="flowChartPreparation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صَحِيحَةٌ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7" name="RANG">
            <a:extLst>
              <a:ext uri="{FF2B5EF4-FFF2-40B4-BE49-F238E27FC236}">
                <a16:creationId xmlns:a16="http://schemas.microsoft.com/office/drawing/2014/main" id="{EA6EEC55-E48A-3854-6084-BF33EFF5FD37}"/>
              </a:ext>
            </a:extLst>
          </p:cNvPr>
          <p:cNvSpPr/>
          <p:nvPr/>
        </p:nvSpPr>
        <p:spPr>
          <a:xfrm>
            <a:off x="5297306" y="3264160"/>
            <a:ext cx="1752039" cy="390037"/>
          </a:xfrm>
          <a:prstGeom prst="flowChartPreparation">
            <a:avLst/>
          </a:prstGeom>
          <a:solidFill>
            <a:schemeClr val="bg1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خَاطِئةٌ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8" name="R1">
            <a:extLst>
              <a:ext uri="{FF2B5EF4-FFF2-40B4-BE49-F238E27FC236}">
                <a16:creationId xmlns:a16="http://schemas.microsoft.com/office/drawing/2014/main" id="{3325BCE5-D909-024C-36CE-FCEF5DC94336}"/>
              </a:ext>
            </a:extLst>
          </p:cNvPr>
          <p:cNvSpPr/>
          <p:nvPr/>
        </p:nvSpPr>
        <p:spPr>
          <a:xfrm>
            <a:off x="7838973" y="4160046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X1">
            <a:extLst>
              <a:ext uri="{FF2B5EF4-FFF2-40B4-BE49-F238E27FC236}">
                <a16:creationId xmlns:a16="http://schemas.microsoft.com/office/drawing/2014/main" id="{6C3DDA80-51B0-C79C-BE65-A370AD500319}"/>
              </a:ext>
            </a:extLst>
          </p:cNvPr>
          <p:cNvSpPr/>
          <p:nvPr/>
        </p:nvSpPr>
        <p:spPr>
          <a:xfrm>
            <a:off x="7102247" y="4179042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X">
            <a:extLst>
              <a:ext uri="{FF2B5EF4-FFF2-40B4-BE49-F238E27FC236}">
                <a16:creationId xmlns:a16="http://schemas.microsoft.com/office/drawing/2014/main" id="{F190BE4A-4F37-0E52-E11D-1E59368FA84E}"/>
              </a:ext>
            </a:extLst>
          </p:cNvPr>
          <p:cNvSpPr/>
          <p:nvPr/>
        </p:nvSpPr>
        <p:spPr>
          <a:xfrm>
            <a:off x="7196970" y="4302448"/>
            <a:ext cx="275774" cy="256017"/>
          </a:xfrm>
          <a:custGeom>
            <a:avLst/>
            <a:gdLst/>
            <a:ahLst/>
            <a:cxnLst/>
            <a:rect l="l" t="t" r="r" b="b"/>
            <a:pathLst>
              <a:path w="275774" h="256017">
                <a:moveTo>
                  <a:pt x="87808" y="0"/>
                </a:moveTo>
                <a:cubicBezTo>
                  <a:pt x="92016" y="28355"/>
                  <a:pt x="104547" y="55978"/>
                  <a:pt x="125401" y="82869"/>
                </a:cubicBezTo>
                <a:lnTo>
                  <a:pt x="133633" y="93297"/>
                </a:lnTo>
                <a:lnTo>
                  <a:pt x="140219" y="84790"/>
                </a:lnTo>
                <a:cubicBezTo>
                  <a:pt x="170769" y="45825"/>
                  <a:pt x="198484" y="26343"/>
                  <a:pt x="223363" y="26343"/>
                </a:cubicBezTo>
                <a:cubicBezTo>
                  <a:pt x="242754" y="26343"/>
                  <a:pt x="257480" y="41069"/>
                  <a:pt x="267542" y="70521"/>
                </a:cubicBezTo>
                <a:cubicBezTo>
                  <a:pt x="264615" y="70155"/>
                  <a:pt x="262511" y="69973"/>
                  <a:pt x="261230" y="69973"/>
                </a:cubicBezTo>
                <a:cubicBezTo>
                  <a:pt x="252449" y="69973"/>
                  <a:pt x="240101" y="75872"/>
                  <a:pt x="224186" y="87671"/>
                </a:cubicBezTo>
                <a:cubicBezTo>
                  <a:pt x="208271" y="99471"/>
                  <a:pt x="194825" y="112779"/>
                  <a:pt x="183849" y="127597"/>
                </a:cubicBezTo>
                <a:lnTo>
                  <a:pt x="175617" y="138847"/>
                </a:lnTo>
                <a:lnTo>
                  <a:pt x="183575" y="146531"/>
                </a:lnTo>
                <a:cubicBezTo>
                  <a:pt x="213027" y="175068"/>
                  <a:pt x="243760" y="189337"/>
                  <a:pt x="275774" y="189337"/>
                </a:cubicBezTo>
                <a:cubicBezTo>
                  <a:pt x="258578" y="224095"/>
                  <a:pt x="240650" y="241474"/>
                  <a:pt x="221991" y="241474"/>
                </a:cubicBezTo>
                <a:cubicBezTo>
                  <a:pt x="205161" y="241474"/>
                  <a:pt x="180831" y="226656"/>
                  <a:pt x="149000" y="197021"/>
                </a:cubicBezTo>
                <a:lnTo>
                  <a:pt x="136377" y="185496"/>
                </a:lnTo>
                <a:lnTo>
                  <a:pt x="132261" y="191258"/>
                </a:lnTo>
                <a:cubicBezTo>
                  <a:pt x="103724" y="234431"/>
                  <a:pt x="80308" y="256017"/>
                  <a:pt x="62015" y="256017"/>
                </a:cubicBezTo>
                <a:cubicBezTo>
                  <a:pt x="40977" y="256017"/>
                  <a:pt x="20305" y="238913"/>
                  <a:pt x="0" y="204704"/>
                </a:cubicBezTo>
                <a:cubicBezTo>
                  <a:pt x="2744" y="204887"/>
                  <a:pt x="4756" y="204978"/>
                  <a:pt x="6037" y="204978"/>
                </a:cubicBezTo>
                <a:cubicBezTo>
                  <a:pt x="30001" y="204978"/>
                  <a:pt x="56709" y="186685"/>
                  <a:pt x="86162" y="150098"/>
                </a:cubicBezTo>
                <a:lnTo>
                  <a:pt x="93571" y="140768"/>
                </a:lnTo>
                <a:lnTo>
                  <a:pt x="83967" y="130341"/>
                </a:lnTo>
                <a:cubicBezTo>
                  <a:pt x="57075" y="101803"/>
                  <a:pt x="43630" y="77564"/>
                  <a:pt x="43630" y="57624"/>
                </a:cubicBezTo>
                <a:cubicBezTo>
                  <a:pt x="43630" y="41343"/>
                  <a:pt x="58356" y="22135"/>
                  <a:pt x="87808" y="0"/>
                </a:cubicBezTo>
                <a:close/>
              </a:path>
            </a:pathLst>
          </a:custGeom>
          <a:solidFill>
            <a:srgbClr val="744541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">
            <a:extLst>
              <a:ext uri="{FF2B5EF4-FFF2-40B4-BE49-F238E27FC236}">
                <a16:creationId xmlns:a16="http://schemas.microsoft.com/office/drawing/2014/main" id="{6EC1B176-B686-C1D4-2680-050CD8171B86}"/>
              </a:ext>
            </a:extLst>
          </p:cNvPr>
          <p:cNvSpPr/>
          <p:nvPr/>
        </p:nvSpPr>
        <p:spPr>
          <a:xfrm>
            <a:off x="7916765" y="4264455"/>
            <a:ext cx="309637" cy="294010"/>
          </a:xfrm>
          <a:custGeom>
            <a:avLst/>
            <a:gdLst/>
            <a:ahLst/>
            <a:cxnLst/>
            <a:rect l="l" t="t" r="r" b="b"/>
            <a:pathLst>
              <a:path w="309637" h="294010">
                <a:moveTo>
                  <a:pt x="301824" y="0"/>
                </a:moveTo>
                <a:lnTo>
                  <a:pt x="309637" y="11162"/>
                </a:lnTo>
                <a:cubicBezTo>
                  <a:pt x="277788" y="35124"/>
                  <a:pt x="242367" y="72033"/>
                  <a:pt x="203374" y="121891"/>
                </a:cubicBezTo>
                <a:cubicBezTo>
                  <a:pt x="164381" y="171748"/>
                  <a:pt x="134615" y="218331"/>
                  <a:pt x="114077" y="261640"/>
                </a:cubicBezTo>
                <a:lnTo>
                  <a:pt x="97557" y="272802"/>
                </a:lnTo>
                <a:cubicBezTo>
                  <a:pt x="83865" y="282327"/>
                  <a:pt x="74563" y="289397"/>
                  <a:pt x="69652" y="294010"/>
                </a:cubicBezTo>
                <a:cubicBezTo>
                  <a:pt x="67717" y="287016"/>
                  <a:pt x="63475" y="275556"/>
                  <a:pt x="56927" y="259631"/>
                </a:cubicBezTo>
                <a:lnTo>
                  <a:pt x="50676" y="245120"/>
                </a:lnTo>
                <a:cubicBezTo>
                  <a:pt x="41746" y="224284"/>
                  <a:pt x="33449" y="208881"/>
                  <a:pt x="25785" y="198909"/>
                </a:cubicBezTo>
                <a:cubicBezTo>
                  <a:pt x="18120" y="188938"/>
                  <a:pt x="9525" y="182315"/>
                  <a:pt x="0" y="179041"/>
                </a:cubicBezTo>
                <a:cubicBezTo>
                  <a:pt x="16074" y="162074"/>
                  <a:pt x="30808" y="153591"/>
                  <a:pt x="44202" y="153591"/>
                </a:cubicBezTo>
                <a:cubicBezTo>
                  <a:pt x="55662" y="153591"/>
                  <a:pt x="68387" y="169144"/>
                  <a:pt x="82376" y="200249"/>
                </a:cubicBezTo>
                <a:lnTo>
                  <a:pt x="89297" y="215876"/>
                </a:lnTo>
                <a:cubicBezTo>
                  <a:pt x="114449" y="173460"/>
                  <a:pt x="146745" y="132234"/>
                  <a:pt x="186184" y="92199"/>
                </a:cubicBezTo>
                <a:cubicBezTo>
                  <a:pt x="225624" y="52165"/>
                  <a:pt x="264170" y="21432"/>
                  <a:pt x="301824" y="0"/>
                </a:cubicBezTo>
                <a:close/>
              </a:path>
            </a:pathLst>
          </a:custGeom>
          <a:solidFill>
            <a:srgbClr val="FFB7C0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IT">
            <a:extLst>
              <a:ext uri="{FF2B5EF4-FFF2-40B4-BE49-F238E27FC236}">
                <a16:creationId xmlns:a16="http://schemas.microsoft.com/office/drawing/2014/main" id="{1B89F6F1-D4B1-5BDC-A17A-22C57F88FE8E}"/>
              </a:ext>
            </a:extLst>
          </p:cNvPr>
          <p:cNvSpPr/>
          <p:nvPr/>
        </p:nvSpPr>
        <p:spPr>
          <a:xfrm>
            <a:off x="5353563" y="4237035"/>
            <a:ext cx="1639527" cy="390037"/>
          </a:xfrm>
          <a:prstGeom prst="flowChartPreparation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صَحِيحَةٌ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13" name="RANG">
            <a:extLst>
              <a:ext uri="{FF2B5EF4-FFF2-40B4-BE49-F238E27FC236}">
                <a16:creationId xmlns:a16="http://schemas.microsoft.com/office/drawing/2014/main" id="{3A20D488-7B0C-5BB8-14E9-D900462DE3E7}"/>
              </a:ext>
            </a:extLst>
          </p:cNvPr>
          <p:cNvSpPr/>
          <p:nvPr/>
        </p:nvSpPr>
        <p:spPr>
          <a:xfrm>
            <a:off x="5297306" y="4210315"/>
            <a:ext cx="1752039" cy="390037"/>
          </a:xfrm>
          <a:prstGeom prst="flowChartPreparation">
            <a:avLst/>
          </a:prstGeom>
          <a:solidFill>
            <a:schemeClr val="bg1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خَاطِئةٌ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14" name="R1">
            <a:extLst>
              <a:ext uri="{FF2B5EF4-FFF2-40B4-BE49-F238E27FC236}">
                <a16:creationId xmlns:a16="http://schemas.microsoft.com/office/drawing/2014/main" id="{27DB50CD-32BF-62B3-74F6-FD1C5879EBE8}"/>
              </a:ext>
            </a:extLst>
          </p:cNvPr>
          <p:cNvSpPr/>
          <p:nvPr/>
        </p:nvSpPr>
        <p:spPr>
          <a:xfrm>
            <a:off x="7829993" y="5053452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X1">
            <a:extLst>
              <a:ext uri="{FF2B5EF4-FFF2-40B4-BE49-F238E27FC236}">
                <a16:creationId xmlns:a16="http://schemas.microsoft.com/office/drawing/2014/main" id="{28355DB9-68A3-FC52-6E77-C7E6FE14D0BA}"/>
              </a:ext>
            </a:extLst>
          </p:cNvPr>
          <p:cNvSpPr/>
          <p:nvPr/>
        </p:nvSpPr>
        <p:spPr>
          <a:xfrm>
            <a:off x="7093267" y="5072448"/>
            <a:ext cx="465220" cy="502829"/>
          </a:xfrm>
          <a:prstGeom prst="ellipse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X">
            <a:extLst>
              <a:ext uri="{FF2B5EF4-FFF2-40B4-BE49-F238E27FC236}">
                <a16:creationId xmlns:a16="http://schemas.microsoft.com/office/drawing/2014/main" id="{CC290808-9978-A009-17E6-75063DAA42C6}"/>
              </a:ext>
            </a:extLst>
          </p:cNvPr>
          <p:cNvSpPr/>
          <p:nvPr/>
        </p:nvSpPr>
        <p:spPr>
          <a:xfrm>
            <a:off x="7187990" y="5195854"/>
            <a:ext cx="275774" cy="256017"/>
          </a:xfrm>
          <a:custGeom>
            <a:avLst/>
            <a:gdLst/>
            <a:ahLst/>
            <a:cxnLst/>
            <a:rect l="l" t="t" r="r" b="b"/>
            <a:pathLst>
              <a:path w="275774" h="256017">
                <a:moveTo>
                  <a:pt x="87808" y="0"/>
                </a:moveTo>
                <a:cubicBezTo>
                  <a:pt x="92016" y="28355"/>
                  <a:pt x="104547" y="55978"/>
                  <a:pt x="125401" y="82869"/>
                </a:cubicBezTo>
                <a:lnTo>
                  <a:pt x="133633" y="93297"/>
                </a:lnTo>
                <a:lnTo>
                  <a:pt x="140219" y="84790"/>
                </a:lnTo>
                <a:cubicBezTo>
                  <a:pt x="170769" y="45825"/>
                  <a:pt x="198484" y="26343"/>
                  <a:pt x="223363" y="26343"/>
                </a:cubicBezTo>
                <a:cubicBezTo>
                  <a:pt x="242754" y="26343"/>
                  <a:pt x="257480" y="41069"/>
                  <a:pt x="267542" y="70521"/>
                </a:cubicBezTo>
                <a:cubicBezTo>
                  <a:pt x="264615" y="70155"/>
                  <a:pt x="262511" y="69973"/>
                  <a:pt x="261230" y="69973"/>
                </a:cubicBezTo>
                <a:cubicBezTo>
                  <a:pt x="252449" y="69973"/>
                  <a:pt x="240101" y="75872"/>
                  <a:pt x="224186" y="87671"/>
                </a:cubicBezTo>
                <a:cubicBezTo>
                  <a:pt x="208271" y="99471"/>
                  <a:pt x="194825" y="112779"/>
                  <a:pt x="183849" y="127597"/>
                </a:cubicBezTo>
                <a:lnTo>
                  <a:pt x="175617" y="138847"/>
                </a:lnTo>
                <a:lnTo>
                  <a:pt x="183575" y="146531"/>
                </a:lnTo>
                <a:cubicBezTo>
                  <a:pt x="213027" y="175068"/>
                  <a:pt x="243760" y="189337"/>
                  <a:pt x="275774" y="189337"/>
                </a:cubicBezTo>
                <a:cubicBezTo>
                  <a:pt x="258578" y="224095"/>
                  <a:pt x="240650" y="241474"/>
                  <a:pt x="221991" y="241474"/>
                </a:cubicBezTo>
                <a:cubicBezTo>
                  <a:pt x="205161" y="241474"/>
                  <a:pt x="180831" y="226656"/>
                  <a:pt x="149000" y="197021"/>
                </a:cubicBezTo>
                <a:lnTo>
                  <a:pt x="136377" y="185496"/>
                </a:lnTo>
                <a:lnTo>
                  <a:pt x="132261" y="191258"/>
                </a:lnTo>
                <a:cubicBezTo>
                  <a:pt x="103724" y="234431"/>
                  <a:pt x="80308" y="256017"/>
                  <a:pt x="62015" y="256017"/>
                </a:cubicBezTo>
                <a:cubicBezTo>
                  <a:pt x="40977" y="256017"/>
                  <a:pt x="20305" y="238913"/>
                  <a:pt x="0" y="204704"/>
                </a:cubicBezTo>
                <a:cubicBezTo>
                  <a:pt x="2744" y="204887"/>
                  <a:pt x="4756" y="204978"/>
                  <a:pt x="6037" y="204978"/>
                </a:cubicBezTo>
                <a:cubicBezTo>
                  <a:pt x="30001" y="204978"/>
                  <a:pt x="56709" y="186685"/>
                  <a:pt x="86162" y="150098"/>
                </a:cubicBezTo>
                <a:lnTo>
                  <a:pt x="93571" y="140768"/>
                </a:lnTo>
                <a:lnTo>
                  <a:pt x="83967" y="130341"/>
                </a:lnTo>
                <a:cubicBezTo>
                  <a:pt x="57075" y="101803"/>
                  <a:pt x="43630" y="77564"/>
                  <a:pt x="43630" y="57624"/>
                </a:cubicBezTo>
                <a:cubicBezTo>
                  <a:pt x="43630" y="41343"/>
                  <a:pt x="58356" y="22135"/>
                  <a:pt x="87808" y="0"/>
                </a:cubicBezTo>
                <a:close/>
              </a:path>
            </a:pathLst>
          </a:custGeom>
          <a:solidFill>
            <a:srgbClr val="744541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">
            <a:extLst>
              <a:ext uri="{FF2B5EF4-FFF2-40B4-BE49-F238E27FC236}">
                <a16:creationId xmlns:a16="http://schemas.microsoft.com/office/drawing/2014/main" id="{6E1CC64C-6D92-6E91-810D-0F019EE2A8BF}"/>
              </a:ext>
            </a:extLst>
          </p:cNvPr>
          <p:cNvSpPr/>
          <p:nvPr/>
        </p:nvSpPr>
        <p:spPr>
          <a:xfrm>
            <a:off x="7907785" y="5157861"/>
            <a:ext cx="309637" cy="294010"/>
          </a:xfrm>
          <a:custGeom>
            <a:avLst/>
            <a:gdLst/>
            <a:ahLst/>
            <a:cxnLst/>
            <a:rect l="l" t="t" r="r" b="b"/>
            <a:pathLst>
              <a:path w="309637" h="294010">
                <a:moveTo>
                  <a:pt x="301824" y="0"/>
                </a:moveTo>
                <a:lnTo>
                  <a:pt x="309637" y="11162"/>
                </a:lnTo>
                <a:cubicBezTo>
                  <a:pt x="277788" y="35124"/>
                  <a:pt x="242367" y="72033"/>
                  <a:pt x="203374" y="121891"/>
                </a:cubicBezTo>
                <a:cubicBezTo>
                  <a:pt x="164381" y="171748"/>
                  <a:pt x="134615" y="218331"/>
                  <a:pt x="114077" y="261640"/>
                </a:cubicBezTo>
                <a:lnTo>
                  <a:pt x="97557" y="272802"/>
                </a:lnTo>
                <a:cubicBezTo>
                  <a:pt x="83865" y="282327"/>
                  <a:pt x="74563" y="289397"/>
                  <a:pt x="69652" y="294010"/>
                </a:cubicBezTo>
                <a:cubicBezTo>
                  <a:pt x="67717" y="287016"/>
                  <a:pt x="63475" y="275556"/>
                  <a:pt x="56927" y="259631"/>
                </a:cubicBezTo>
                <a:lnTo>
                  <a:pt x="50676" y="245120"/>
                </a:lnTo>
                <a:cubicBezTo>
                  <a:pt x="41746" y="224284"/>
                  <a:pt x="33449" y="208881"/>
                  <a:pt x="25785" y="198909"/>
                </a:cubicBezTo>
                <a:cubicBezTo>
                  <a:pt x="18120" y="188938"/>
                  <a:pt x="9525" y="182315"/>
                  <a:pt x="0" y="179041"/>
                </a:cubicBezTo>
                <a:cubicBezTo>
                  <a:pt x="16074" y="162074"/>
                  <a:pt x="30808" y="153591"/>
                  <a:pt x="44202" y="153591"/>
                </a:cubicBezTo>
                <a:cubicBezTo>
                  <a:pt x="55662" y="153591"/>
                  <a:pt x="68387" y="169144"/>
                  <a:pt x="82376" y="200249"/>
                </a:cubicBezTo>
                <a:lnTo>
                  <a:pt x="89297" y="215876"/>
                </a:lnTo>
                <a:cubicBezTo>
                  <a:pt x="114449" y="173460"/>
                  <a:pt x="146745" y="132234"/>
                  <a:pt x="186184" y="92199"/>
                </a:cubicBezTo>
                <a:cubicBezTo>
                  <a:pt x="225624" y="52165"/>
                  <a:pt x="264170" y="21432"/>
                  <a:pt x="301824" y="0"/>
                </a:cubicBezTo>
                <a:close/>
              </a:path>
            </a:pathLst>
          </a:custGeom>
          <a:solidFill>
            <a:srgbClr val="FFB7C0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IT">
            <a:extLst>
              <a:ext uri="{FF2B5EF4-FFF2-40B4-BE49-F238E27FC236}">
                <a16:creationId xmlns:a16="http://schemas.microsoft.com/office/drawing/2014/main" id="{9B9B09A9-7B8E-987C-0A2C-AA37817C6E55}"/>
              </a:ext>
            </a:extLst>
          </p:cNvPr>
          <p:cNvSpPr/>
          <p:nvPr/>
        </p:nvSpPr>
        <p:spPr>
          <a:xfrm>
            <a:off x="5344583" y="5130441"/>
            <a:ext cx="1639527" cy="390037"/>
          </a:xfrm>
          <a:prstGeom prst="flowChartPreparation">
            <a:avLst/>
          </a:prstGeom>
          <a:solidFill>
            <a:srgbClr val="EBD3CD"/>
          </a:solidFill>
          <a:ln>
            <a:solidFill>
              <a:srgbClr val="7135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صَحِيحَةٌ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sp>
        <p:nvSpPr>
          <p:cNvPr id="19" name="RANG">
            <a:extLst>
              <a:ext uri="{FF2B5EF4-FFF2-40B4-BE49-F238E27FC236}">
                <a16:creationId xmlns:a16="http://schemas.microsoft.com/office/drawing/2014/main" id="{482B497E-C9B9-7AD4-C2CF-6E2A1DD32947}"/>
              </a:ext>
            </a:extLst>
          </p:cNvPr>
          <p:cNvSpPr/>
          <p:nvPr/>
        </p:nvSpPr>
        <p:spPr>
          <a:xfrm>
            <a:off x="5288326" y="5135805"/>
            <a:ext cx="1752039" cy="390037"/>
          </a:xfrm>
          <a:prstGeom prst="flowChartPreparation">
            <a:avLst/>
          </a:prstGeom>
          <a:solidFill>
            <a:schemeClr val="bg1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1400" b="1" dirty="0">
                <a:solidFill>
                  <a:srgbClr val="744541"/>
                </a:solidFill>
              </a:rPr>
              <a:t>إجابَةٌ خَاطِئةٌ</a:t>
            </a:r>
            <a:endParaRPr lang="en-US" sz="1400" b="1" dirty="0">
              <a:solidFill>
                <a:srgbClr val="744541"/>
              </a:solidFill>
            </a:endParaRPr>
          </a:p>
        </p:txBody>
      </p:sp>
      <p:pic>
        <p:nvPicPr>
          <p:cNvPr id="20" name="Graphic 19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499A48B-B0F4-5F9C-BA36-9EF7A50D64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7600" y="5998871"/>
            <a:ext cx="914400" cy="914400"/>
          </a:xfrm>
          <a:prstGeom prst="rect">
            <a:avLst/>
          </a:prstGeom>
        </p:spPr>
      </p:pic>
      <p:pic>
        <p:nvPicPr>
          <p:cNvPr id="21" name="Graphic 20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34AD488-A1D1-2EC3-2F74-88C8401C15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29" name="Rectangle 9">
            <a:extLst>
              <a:ext uri="{FF2B5EF4-FFF2-40B4-BE49-F238E27FC236}">
                <a16:creationId xmlns:a16="http://schemas.microsoft.com/office/drawing/2014/main" id="{941381C9-0C57-4F72-ADDF-89BFD094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C757A8-25A7-92F0-23D7-966804163328}"/>
              </a:ext>
            </a:extLst>
          </p:cNvPr>
          <p:cNvGrpSpPr/>
          <p:nvPr/>
        </p:nvGrpSpPr>
        <p:grpSpPr>
          <a:xfrm>
            <a:off x="6936833" y="255905"/>
            <a:ext cx="3646500" cy="663726"/>
            <a:chOff x="7688606" y="234651"/>
            <a:chExt cx="3646500" cy="663726"/>
          </a:xfrm>
        </p:grpSpPr>
        <p:pic>
          <p:nvPicPr>
            <p:cNvPr id="47" name="خطأ كبير" descr="Badge Cross with solid fill">
              <a:extLst>
                <a:ext uri="{FF2B5EF4-FFF2-40B4-BE49-F238E27FC236}">
                  <a16:creationId xmlns:a16="http://schemas.microsoft.com/office/drawing/2014/main" id="{A50B4204-69CD-71AD-2599-1D1D7A71C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295213" y="260806"/>
              <a:ext cx="637571" cy="637571"/>
            </a:xfrm>
            <a:prstGeom prst="rect">
              <a:avLst/>
            </a:prstGeom>
          </p:spPr>
        </p:pic>
        <p:pic>
          <p:nvPicPr>
            <p:cNvPr id="48" name="صحيح كبير" descr="Badge Tick1 with solid fill">
              <a:extLst>
                <a:ext uri="{FF2B5EF4-FFF2-40B4-BE49-F238E27FC236}">
                  <a16:creationId xmlns:a16="http://schemas.microsoft.com/office/drawing/2014/main" id="{8EDE1BEF-4D34-7098-B8B1-C3CD1BD6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93071" y="234651"/>
              <a:ext cx="637571" cy="637571"/>
            </a:xfrm>
            <a:prstGeom prst="rect">
              <a:avLst/>
            </a:prstGeom>
          </p:spPr>
        </p:pic>
        <p:sp>
          <p:nvSpPr>
            <p:cNvPr id="30" name="Rectangle 12">
              <a:extLst>
                <a:ext uri="{FF2B5EF4-FFF2-40B4-BE49-F238E27FC236}">
                  <a16:creationId xmlns:a16="http://schemas.microsoft.com/office/drawing/2014/main" id="{C0E2D6F9-EE11-4D25-B58D-EF86BC531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606" y="290343"/>
              <a:ext cx="36465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3200" b="1" i="0" u="none" strike="noStrike" normalizeH="0" baseline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ar-SA" altLang="en-US" sz="3200" b="1" i="0" u="none" strike="noStrike" normalizeH="0" baseline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4454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اِضْغَطْ</a:t>
              </a:r>
              <a:r>
                <a:rPr kumimoji="0" lang="en-US" altLang="en-US" sz="3200" b="1" i="0" u="none" strike="noStrike" normalizeH="0" baseline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4454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</a:t>
              </a:r>
              <a:r>
                <a:rPr kumimoji="0" lang="ar-SA" altLang="en-US" sz="2800" b="1" i="0" u="none" strike="noStrike" normalizeH="0" baseline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4454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أَوْ</a:t>
              </a:r>
              <a:r>
                <a:rPr kumimoji="0" lang="en-US" altLang="en-US" sz="2800" b="1" i="0" u="none" strike="noStrike" normalizeH="0" baseline="0" dirty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rgbClr val="74454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kumimoji="0" lang="en-US" altLang="en-US" sz="3600" b="1" i="0" u="none" strike="noStrike" normalizeH="0" baseline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4454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25" name="خطأ كبير" descr="Badge Cross with solid fill">
            <a:extLst>
              <a:ext uri="{FF2B5EF4-FFF2-40B4-BE49-F238E27FC236}">
                <a16:creationId xmlns:a16="http://schemas.microsoft.com/office/drawing/2014/main" id="{C5124A12-DACD-9E6A-F36A-95BFD4C318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71110" y="1511298"/>
            <a:ext cx="637571" cy="637571"/>
          </a:xfrm>
          <a:prstGeom prst="rect">
            <a:avLst/>
          </a:prstGeom>
        </p:spPr>
      </p:pic>
      <p:pic>
        <p:nvPicPr>
          <p:cNvPr id="26" name="صحيح كبير" descr="Badge Tick1 with solid fill">
            <a:extLst>
              <a:ext uri="{FF2B5EF4-FFF2-40B4-BE49-F238E27FC236}">
                <a16:creationId xmlns:a16="http://schemas.microsoft.com/office/drawing/2014/main" id="{D6B7DCCB-B7CF-4083-7FE6-CEA38F70EE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62849" y="1501544"/>
            <a:ext cx="599507" cy="584775"/>
          </a:xfrm>
          <a:prstGeom prst="rect">
            <a:avLst/>
          </a:prstGeom>
        </p:spPr>
      </p:pic>
      <p:sp>
        <p:nvSpPr>
          <p:cNvPr id="22" name="Action Button: Go to Beginning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4519FF-616F-C5C1-766B-C9216E9A2477}"/>
              </a:ext>
            </a:extLst>
          </p:cNvPr>
          <p:cNvSpPr/>
          <p:nvPr/>
        </p:nvSpPr>
        <p:spPr>
          <a:xfrm>
            <a:off x="266303" y="228600"/>
            <a:ext cx="648097" cy="573010"/>
          </a:xfrm>
          <a:prstGeom prst="actionButtonBeginning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 خاطئ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 خاطئ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 خاطئ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 خاطئ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 صحيحة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25" grpId="0" animBg="1"/>
      <p:bldP spid="125" grpId="1" animBg="1"/>
      <p:bldP spid="126" grpId="0" animBg="1"/>
      <p:bldP spid="126" grpId="1" animBg="1"/>
      <p:bldP spid="3104" grpId="0" animBg="1"/>
      <p:bldP spid="3104" grpId="1" animBg="1"/>
      <p:bldP spid="3105" grpId="0" animBg="1"/>
      <p:bldP spid="3105" grpId="1" animBg="1"/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8953500" y="141922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هُمَامٌ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front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8953500" y="1352550"/>
            <a:ext cx="1295400" cy="1676400"/>
          </a:xfrm>
          <a:prstGeom prst="roundRect">
            <a:avLst/>
          </a:prstGeom>
          <a:gradFill>
            <a:gsLst>
              <a:gs pos="0">
                <a:srgbClr val="E79897"/>
              </a:gs>
              <a:gs pos="30000">
                <a:srgbClr val="8F5147"/>
              </a:gs>
              <a:gs pos="75000">
                <a:srgbClr val="713530"/>
              </a:gs>
              <a:gs pos="100000">
                <a:srgbClr val="744541"/>
              </a:gs>
            </a:gsLst>
            <a:lin ang="5400000" scaled="1"/>
          </a:gradFill>
          <a:ln>
            <a:solidFill>
              <a:srgbClr val="E7989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الخلفية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C0B4BD-4740-9E8E-451A-7879FD51ECB2}"/>
              </a:ext>
            </a:extLst>
          </p:cNvPr>
          <p:cNvSpPr/>
          <p:nvPr/>
        </p:nvSpPr>
        <p:spPr>
          <a:xfrm>
            <a:off x="8953500" y="1352550"/>
            <a:ext cx="1295400" cy="1695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7353300" y="14478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مَرَامٌ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7353300" y="1381125"/>
            <a:ext cx="1295400" cy="1676400"/>
          </a:xfrm>
          <a:prstGeom prst="roundRect">
            <a:avLst/>
          </a:prstGeom>
          <a:gradFill>
            <a:gsLst>
              <a:gs pos="0">
                <a:srgbClr val="E79897"/>
              </a:gs>
              <a:gs pos="30000">
                <a:srgbClr val="8F5147"/>
              </a:gs>
              <a:gs pos="75000">
                <a:srgbClr val="713530"/>
              </a:gs>
              <a:gs pos="100000">
                <a:srgbClr val="744541"/>
              </a:gs>
            </a:gsLst>
            <a:lin ang="5400000" scaled="1"/>
          </a:gradFill>
          <a:ln>
            <a:solidFill>
              <a:srgbClr val="E7989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الخلفية 1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EC7015F0-551A-7DF7-E810-F17D64613AF0}"/>
              </a:ext>
            </a:extLst>
          </p:cNvPr>
          <p:cNvSpPr/>
          <p:nvPr/>
        </p:nvSpPr>
        <p:spPr>
          <a:xfrm>
            <a:off x="7344276" y="1390650"/>
            <a:ext cx="1295400" cy="1695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558165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أَرْنَبٌ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5581650" y="1400175"/>
            <a:ext cx="1295400" cy="1676400"/>
          </a:xfrm>
          <a:prstGeom prst="roundRect">
            <a:avLst/>
          </a:prstGeom>
          <a:gradFill>
            <a:gsLst>
              <a:gs pos="0">
                <a:srgbClr val="E79897"/>
              </a:gs>
              <a:gs pos="30000">
                <a:srgbClr val="8F5147"/>
              </a:gs>
              <a:gs pos="75000">
                <a:srgbClr val="713530"/>
              </a:gs>
              <a:gs pos="100000">
                <a:srgbClr val="744541"/>
              </a:gs>
            </a:gsLst>
            <a:lin ang="5400000" scaled="1"/>
          </a:gradFill>
          <a:ln>
            <a:solidFill>
              <a:srgbClr val="E7989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الخلفية 1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881D9BD8-0557-780E-4829-89FF9CCD7CA2}"/>
              </a:ext>
            </a:extLst>
          </p:cNvPr>
          <p:cNvSpPr/>
          <p:nvPr/>
        </p:nvSpPr>
        <p:spPr>
          <a:xfrm>
            <a:off x="5581650" y="1402682"/>
            <a:ext cx="1295400" cy="1695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3752850" y="14859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حَمَامَةٌ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3752850" y="1419225"/>
            <a:ext cx="1295400" cy="1676400"/>
          </a:xfrm>
          <a:prstGeom prst="roundRect">
            <a:avLst/>
          </a:prstGeom>
          <a:gradFill>
            <a:gsLst>
              <a:gs pos="0">
                <a:srgbClr val="E79897"/>
              </a:gs>
              <a:gs pos="30000">
                <a:srgbClr val="8F5147"/>
              </a:gs>
              <a:gs pos="75000">
                <a:srgbClr val="713530"/>
              </a:gs>
              <a:gs pos="100000">
                <a:srgbClr val="744541"/>
              </a:gs>
            </a:gsLst>
            <a:lin ang="5400000" scaled="1"/>
          </a:gradFill>
          <a:ln>
            <a:solidFill>
              <a:srgbClr val="E7989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الخلفية 1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595DBEB1-0107-433E-C414-53E1E59C066F}"/>
              </a:ext>
            </a:extLst>
          </p:cNvPr>
          <p:cNvSpPr/>
          <p:nvPr/>
        </p:nvSpPr>
        <p:spPr>
          <a:xfrm>
            <a:off x="3752850" y="1409700"/>
            <a:ext cx="1295400" cy="1695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2000250" y="15144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أَنَا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2000250" y="1447800"/>
            <a:ext cx="1295400" cy="1676400"/>
          </a:xfrm>
          <a:prstGeom prst="roundRect">
            <a:avLst/>
          </a:prstGeom>
          <a:gradFill>
            <a:gsLst>
              <a:gs pos="0">
                <a:srgbClr val="E79897"/>
              </a:gs>
              <a:gs pos="30000">
                <a:srgbClr val="8F5147"/>
              </a:gs>
              <a:gs pos="75000">
                <a:srgbClr val="713530"/>
              </a:gs>
              <a:gs pos="100000">
                <a:srgbClr val="744541"/>
              </a:gs>
            </a:gsLst>
            <a:lin ang="5400000" scaled="1"/>
          </a:gradFill>
          <a:ln>
            <a:solidFill>
              <a:srgbClr val="E7989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الخلفية 1">
            <a:hlinkClick r:id="" action="ppaction://noaction">
              <a:snd r:embed="rId4" name="chimes.wav"/>
            </a:hlinkClick>
            <a:extLst>
              <a:ext uri="{FF2B5EF4-FFF2-40B4-BE49-F238E27FC236}">
                <a16:creationId xmlns:a16="http://schemas.microsoft.com/office/drawing/2014/main" id="{8EB10C81-30C6-FA88-49F2-E52B55024F5A}"/>
              </a:ext>
            </a:extLst>
          </p:cNvPr>
          <p:cNvSpPr/>
          <p:nvPr/>
        </p:nvSpPr>
        <p:spPr>
          <a:xfrm>
            <a:off x="2000250" y="1438275"/>
            <a:ext cx="1295400" cy="1695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هُمَامٌ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front">
            <a:extLst>
              <a:ext uri="{FF2B5EF4-FFF2-40B4-BE49-F238E27FC236}">
                <a16:creationId xmlns:a16="http://schemas.microsoft.com/office/drawing/2014/main" id="{415D5C14-EB9E-FEFA-1F01-6D6F0B7B333D}"/>
              </a:ext>
            </a:extLst>
          </p:cNvPr>
          <p:cNvSpPr/>
          <p:nvPr/>
        </p:nvSpPr>
        <p:spPr>
          <a:xfrm>
            <a:off x="5715000" y="3886200"/>
            <a:ext cx="1295400" cy="1676400"/>
          </a:xfrm>
          <a:prstGeom prst="roundRect">
            <a:avLst/>
          </a:prstGeom>
          <a:gradFill flip="none" rotWithShape="1">
            <a:gsLst>
              <a:gs pos="11000">
                <a:srgbClr val="BB756F"/>
              </a:gs>
              <a:gs pos="0">
                <a:srgbClr val="E79897"/>
              </a:gs>
              <a:gs pos="87000">
                <a:srgbClr val="713530"/>
              </a:gs>
              <a:gs pos="43000">
                <a:srgbClr val="74454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485F120-1EA5-3E9C-A233-E01B9E833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2BBF54-8D4F-95E3-4A5E-9DBC01F7DEAD}"/>
              </a:ext>
            </a:extLst>
          </p:cNvPr>
          <p:cNvSpPr/>
          <p:nvPr/>
        </p:nvSpPr>
        <p:spPr>
          <a:xfrm>
            <a:off x="6868634" y="253044"/>
            <a:ext cx="4169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</a:t>
            </a:r>
            <a:r>
              <a:rPr lang="ar-SA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اِضْغَطْ </a:t>
            </a:r>
            <a:r>
              <a:rPr lang="ar-S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عَلَى الكَلِمَة</a:t>
            </a:r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ِ</a:t>
            </a:r>
            <a:r>
              <a:rPr lang="ar-S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المُتَطَابِقَةَ</a:t>
            </a:r>
            <a:endParaRPr lang="en-U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71353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0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lick.wav"/>
          </p:stSnd>
        </p:sndAc>
      </p:transition>
    </mc:Choice>
    <mc:Fallback xmlns="">
      <p:transition spd="slow" advClick="0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"/>
                            </p:stCondLst>
                            <p:childTnLst>
                              <p:par>
                                <p:cTn id="10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 R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8953500" y="141922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  R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8953500" y="135255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47000">
                <a:srgbClr val="744541"/>
              </a:gs>
              <a:gs pos="83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7353300" y="14478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7353300" y="1381125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713530"/>
              </a:gs>
              <a:gs pos="85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558165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5581650" y="1400175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713530"/>
              </a:gs>
              <a:gs pos="85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3752850" y="14859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3752850" y="1419225"/>
            <a:ext cx="1295400" cy="1676400"/>
          </a:xfrm>
          <a:prstGeom prst="roundRect">
            <a:avLst/>
          </a:prstGeom>
          <a:gradFill flip="none" rotWithShape="1">
            <a:gsLst>
              <a:gs pos="23000">
                <a:srgbClr val="713530"/>
              </a:gs>
              <a:gs pos="64000">
                <a:srgbClr val="A86A66"/>
              </a:gs>
              <a:gs pos="84000">
                <a:srgbClr val="8F514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2000250" y="15144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2000250" y="1447800"/>
            <a:ext cx="1295400" cy="1676400"/>
          </a:xfrm>
          <a:prstGeom prst="roundRect">
            <a:avLst/>
          </a:prstGeom>
          <a:gradFill flip="none" rotWithShape="1">
            <a:gsLst>
              <a:gs pos="23000">
                <a:srgbClr val="713530"/>
              </a:gs>
              <a:gs pos="64000">
                <a:srgbClr val="A86A66"/>
              </a:gs>
              <a:gs pos="84000">
                <a:srgbClr val="8F514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Graphic 3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D4EF39-2908-F9F4-2460-569695483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7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مؤثرات الصوتية للمونتاج _ صوت تشجيع لأطفال (ممتاز) (192 kbps).wav"/>
          </p:stSnd>
        </p:sndAc>
      </p:transition>
    </mc:Choice>
    <mc:Fallback xmlns="">
      <p:transition spd="slow" advClick="0">
        <p:sndAc>
          <p:stSnd>
            <p:snd r:embed="rId6" name="مؤثرات الصوتية للمونتاج _ صوت تشجيع لأطفال (ممتاز) (192 kbps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3733800" y="1481138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t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3733800" y="1443037"/>
            <a:ext cx="1295400" cy="1676400"/>
          </a:xfrm>
          <a:prstGeom prst="roundRect">
            <a:avLst/>
          </a:prstGeom>
          <a:gradFill flip="none" rotWithShape="1">
            <a:gsLst>
              <a:gs pos="19000">
                <a:srgbClr val="713530"/>
              </a:gs>
              <a:gs pos="64000">
                <a:srgbClr val="8F5147"/>
              </a:gs>
              <a:gs pos="94000">
                <a:srgbClr val="E7989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7353300" y="14478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7353300" y="1381125"/>
            <a:ext cx="1295400" cy="1676400"/>
          </a:xfrm>
          <a:prstGeom prst="roundRect">
            <a:avLst/>
          </a:prstGeom>
          <a:gradFill flip="none" rotWithShape="1">
            <a:gsLst>
              <a:gs pos="19000">
                <a:srgbClr val="713530"/>
              </a:gs>
              <a:gs pos="64000">
                <a:srgbClr val="8F5147"/>
              </a:gs>
              <a:gs pos="94000">
                <a:srgbClr val="E7989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558165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5581650" y="1400175"/>
            <a:ext cx="1295400" cy="1676400"/>
          </a:xfrm>
          <a:prstGeom prst="roundRect">
            <a:avLst/>
          </a:prstGeom>
          <a:gradFill flip="none" rotWithShape="1">
            <a:gsLst>
              <a:gs pos="19000">
                <a:srgbClr val="713530"/>
              </a:gs>
              <a:gs pos="64000">
                <a:srgbClr val="8F5147"/>
              </a:gs>
              <a:gs pos="94000">
                <a:srgbClr val="E7989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8991600" y="14478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8991600" y="1423987"/>
            <a:ext cx="1295400" cy="1676400"/>
          </a:xfrm>
          <a:prstGeom prst="roundRect">
            <a:avLst/>
          </a:prstGeom>
          <a:gradFill flip="none" rotWithShape="1">
            <a:gsLst>
              <a:gs pos="19000">
                <a:srgbClr val="713530"/>
              </a:gs>
              <a:gs pos="64000">
                <a:srgbClr val="8F5147"/>
              </a:gs>
              <a:gs pos="94000">
                <a:srgbClr val="E7989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2000250" y="15144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2000250" y="1447800"/>
            <a:ext cx="1295400" cy="1676400"/>
          </a:xfrm>
          <a:prstGeom prst="roundRect">
            <a:avLst/>
          </a:prstGeom>
          <a:gradFill flip="none" rotWithShape="1">
            <a:gsLst>
              <a:gs pos="19000">
                <a:srgbClr val="713530"/>
              </a:gs>
              <a:gs pos="64000">
                <a:srgbClr val="8F5147"/>
              </a:gs>
              <a:gs pos="94000">
                <a:srgbClr val="E7989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front">
            <a:extLst>
              <a:ext uri="{FF2B5EF4-FFF2-40B4-BE49-F238E27FC236}">
                <a16:creationId xmlns:a16="http://schemas.microsoft.com/office/drawing/2014/main" id="{415D5C14-EB9E-FEFA-1F01-6D6F0B7B333D}"/>
              </a:ext>
            </a:extLst>
          </p:cNvPr>
          <p:cNvSpPr/>
          <p:nvPr/>
        </p:nvSpPr>
        <p:spPr>
          <a:xfrm>
            <a:off x="5715000" y="3886200"/>
            <a:ext cx="1295400" cy="1676400"/>
          </a:xfrm>
          <a:prstGeom prst="roundRect">
            <a:avLst/>
          </a:prstGeom>
          <a:gradFill flip="none" rotWithShape="1">
            <a:gsLst>
              <a:gs pos="19000">
                <a:srgbClr val="713530"/>
              </a:gs>
              <a:gs pos="64000">
                <a:srgbClr val="8F5147"/>
              </a:gs>
              <a:gs pos="94000">
                <a:srgbClr val="E79897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الخلفية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C0B4BD-4740-9E8E-451A-7879FD51ECB2}"/>
              </a:ext>
            </a:extLst>
          </p:cNvPr>
          <p:cNvSpPr/>
          <p:nvPr/>
        </p:nvSpPr>
        <p:spPr>
          <a:xfrm>
            <a:off x="3733800" y="1381125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C7015F0-551A-7DF7-E810-F17D64613AF0}"/>
              </a:ext>
            </a:extLst>
          </p:cNvPr>
          <p:cNvSpPr/>
          <p:nvPr/>
        </p:nvSpPr>
        <p:spPr>
          <a:xfrm>
            <a:off x="7296150" y="134540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81D9BD8-0557-780E-4829-89FF9CCD7CA2}"/>
              </a:ext>
            </a:extLst>
          </p:cNvPr>
          <p:cNvSpPr/>
          <p:nvPr/>
        </p:nvSpPr>
        <p:spPr>
          <a:xfrm>
            <a:off x="5581650" y="142160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95DBEB1-0107-433E-C414-53E1E59C066F}"/>
              </a:ext>
            </a:extLst>
          </p:cNvPr>
          <p:cNvSpPr/>
          <p:nvPr/>
        </p:nvSpPr>
        <p:spPr>
          <a:xfrm>
            <a:off x="8953500" y="130730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EB10C81-30C6-FA88-49F2-E52B55024F5A}"/>
              </a:ext>
            </a:extLst>
          </p:cNvPr>
          <p:cNvSpPr/>
          <p:nvPr/>
        </p:nvSpPr>
        <p:spPr>
          <a:xfrm>
            <a:off x="2000250" y="1393031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lick.wav"/>
          </p:stSnd>
        </p:sndAc>
      </p:transition>
    </mc:Choice>
    <mc:Fallback xmlns="">
      <p:transition spd="slow" advClick="0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"/>
                            </p:stCondLst>
                            <p:childTnLst>
                              <p:par>
                                <p:cTn id="10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 R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3457578" y="1464469"/>
            <a:ext cx="1295400" cy="1455377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  R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3457578" y="1397794"/>
            <a:ext cx="1295400" cy="158115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A86A66"/>
              </a:gs>
              <a:gs pos="77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8820146" y="1310121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8820146" y="1243446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A86A66"/>
              </a:gs>
              <a:gs pos="77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7010400" y="135969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7010400" y="1293019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A86A66"/>
              </a:gs>
              <a:gs pos="77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5200654" y="14001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5200654" y="133350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A86A66"/>
              </a:gs>
              <a:gs pos="77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1695450" y="1464469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1695450" y="1397794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A86A66"/>
              </a:gs>
              <a:gs pos="77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Graphic 5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E455C6-8C0E-F453-1DB0-A7CBEE06D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988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1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مؤثرات الصوتية للمونتاج _ صوت تشجيع لأطفال (ممتاز) (192 kbps).wav"/>
          </p:stSnd>
        </p:sndAc>
      </p:transition>
    </mc:Choice>
    <mc:Fallback xmlns="">
      <p:transition spd="slow" advClick="0">
        <p:sndAc>
          <p:stSnd>
            <p:snd r:embed="rId6" name="مؤثرات الصوتية للمونتاج _ صوت تشجيع لأطفال (ممتاز) (192 kbps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2009775" y="1458517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t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2009775" y="1364457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78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735330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7353300" y="1400175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78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5581650" y="14859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5581650" y="1419225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78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899160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8991600" y="1443037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78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3724275" y="141684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3719513" y="1391842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78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front">
            <a:extLst>
              <a:ext uri="{FF2B5EF4-FFF2-40B4-BE49-F238E27FC236}">
                <a16:creationId xmlns:a16="http://schemas.microsoft.com/office/drawing/2014/main" id="{415D5C14-EB9E-FEFA-1F01-6D6F0B7B333D}"/>
              </a:ext>
            </a:extLst>
          </p:cNvPr>
          <p:cNvSpPr/>
          <p:nvPr/>
        </p:nvSpPr>
        <p:spPr>
          <a:xfrm>
            <a:off x="5715000" y="388620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78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الخلفية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C0B4BD-4740-9E8E-451A-7879FD51ECB2}"/>
              </a:ext>
            </a:extLst>
          </p:cNvPr>
          <p:cNvSpPr/>
          <p:nvPr/>
        </p:nvSpPr>
        <p:spPr>
          <a:xfrm>
            <a:off x="2019300" y="1364457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C7015F0-551A-7DF7-E810-F17D64613AF0}"/>
              </a:ext>
            </a:extLst>
          </p:cNvPr>
          <p:cNvSpPr/>
          <p:nvPr/>
        </p:nvSpPr>
        <p:spPr>
          <a:xfrm>
            <a:off x="7343775" y="1400174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81D9BD8-0557-780E-4829-89FF9CCD7CA2}"/>
              </a:ext>
            </a:extLst>
          </p:cNvPr>
          <p:cNvSpPr/>
          <p:nvPr/>
        </p:nvSpPr>
        <p:spPr>
          <a:xfrm>
            <a:off x="5572125" y="1433512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95DBEB1-0107-433E-C414-53E1E59C066F}"/>
              </a:ext>
            </a:extLst>
          </p:cNvPr>
          <p:cNvSpPr/>
          <p:nvPr/>
        </p:nvSpPr>
        <p:spPr>
          <a:xfrm>
            <a:off x="8991600" y="1400174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EB10C81-30C6-FA88-49F2-E52B55024F5A}"/>
              </a:ext>
            </a:extLst>
          </p:cNvPr>
          <p:cNvSpPr/>
          <p:nvPr/>
        </p:nvSpPr>
        <p:spPr>
          <a:xfrm>
            <a:off x="3667125" y="1438275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lick.wav"/>
          </p:stSnd>
        </p:sndAc>
      </p:transition>
    </mc:Choice>
    <mc:Fallback xmlns="">
      <p:transition spd="slow" advClick="0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"/>
                            </p:stCondLst>
                            <p:childTnLst>
                              <p:par>
                                <p:cTn id="10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 R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1428754" y="1512094"/>
            <a:ext cx="1295400" cy="1455377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  R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1428754" y="1428750"/>
            <a:ext cx="1295400" cy="1581150"/>
          </a:xfrm>
          <a:prstGeom prst="roundRect">
            <a:avLst/>
          </a:prstGeom>
          <a:gradFill flip="none" rotWithShape="1">
            <a:gsLst>
              <a:gs pos="22000">
                <a:srgbClr val="713530"/>
              </a:gs>
              <a:gs pos="78000">
                <a:srgbClr val="A86A66"/>
              </a:gs>
              <a:gs pos="91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8820146" y="1310121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8820146" y="1243446"/>
            <a:ext cx="1295400" cy="1676400"/>
          </a:xfrm>
          <a:prstGeom prst="roundRect">
            <a:avLst/>
          </a:prstGeom>
          <a:gradFill flip="none" rotWithShape="1">
            <a:gsLst>
              <a:gs pos="22000">
                <a:srgbClr val="713530"/>
              </a:gs>
              <a:gs pos="78000">
                <a:srgbClr val="A86A66"/>
              </a:gs>
              <a:gs pos="91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7010400" y="135969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7010400" y="1293019"/>
            <a:ext cx="1295400" cy="1676400"/>
          </a:xfrm>
          <a:prstGeom prst="roundRect">
            <a:avLst/>
          </a:prstGeom>
          <a:gradFill flip="none" rotWithShape="1">
            <a:gsLst>
              <a:gs pos="22000">
                <a:srgbClr val="713530"/>
              </a:gs>
              <a:gs pos="78000">
                <a:srgbClr val="A86A66"/>
              </a:gs>
              <a:gs pos="91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5200654" y="14001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5200654" y="1333500"/>
            <a:ext cx="1295400" cy="1676400"/>
          </a:xfrm>
          <a:prstGeom prst="roundRect">
            <a:avLst/>
          </a:prstGeom>
          <a:gradFill flip="none" rotWithShape="1">
            <a:gsLst>
              <a:gs pos="22000">
                <a:srgbClr val="713530"/>
              </a:gs>
              <a:gs pos="78000">
                <a:srgbClr val="A86A66"/>
              </a:gs>
              <a:gs pos="91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3352812" y="1357746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3352812" y="1333500"/>
            <a:ext cx="1295400" cy="1676400"/>
          </a:xfrm>
          <a:prstGeom prst="roundRect">
            <a:avLst/>
          </a:prstGeom>
          <a:gradFill flip="none" rotWithShape="1">
            <a:gsLst>
              <a:gs pos="22000">
                <a:srgbClr val="713530"/>
              </a:gs>
              <a:gs pos="78000">
                <a:srgbClr val="A86A66"/>
              </a:gs>
              <a:gs pos="91000">
                <a:srgbClr val="8F5147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Graphic 5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B89D1F-BA27-3123-959B-3DB751897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988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مؤثرات الصوتية للمونتاج _ صوت تشجيع لأطفال (ممتاز) (192 kbps).wav"/>
          </p:stSnd>
        </p:sndAc>
      </p:transition>
    </mc:Choice>
    <mc:Fallback xmlns="">
      <p:transition spd="slow" advClick="0">
        <p:sndAc>
          <p:stSnd>
            <p:snd r:embed="rId6" name="مؤثرات الصوتية للمونتاج _ صوت تشجيع لأطفال (ممتاز) (192 kbps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7453312" y="143708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bak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2009775" y="1458517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t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7439025" y="1383506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85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2014538" y="1383506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85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5581650" y="148590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5581650" y="1419225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85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899160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8991600" y="1443037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85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3724275" y="141684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3719513" y="1391842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85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front">
            <a:extLst>
              <a:ext uri="{FF2B5EF4-FFF2-40B4-BE49-F238E27FC236}">
                <a16:creationId xmlns:a16="http://schemas.microsoft.com/office/drawing/2014/main" id="{415D5C14-EB9E-FEFA-1F01-6D6F0B7B333D}"/>
              </a:ext>
            </a:extLst>
          </p:cNvPr>
          <p:cNvSpPr/>
          <p:nvPr/>
        </p:nvSpPr>
        <p:spPr>
          <a:xfrm>
            <a:off x="5715000" y="388620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28000">
                <a:srgbClr val="8F5147"/>
              </a:gs>
              <a:gs pos="85000">
                <a:srgbClr val="713530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الخلفية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C0B4BD-4740-9E8E-451A-7879FD51ECB2}"/>
              </a:ext>
            </a:extLst>
          </p:cNvPr>
          <p:cNvSpPr/>
          <p:nvPr/>
        </p:nvSpPr>
        <p:spPr>
          <a:xfrm>
            <a:off x="7372350" y="1331118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C7015F0-551A-7DF7-E810-F17D64613AF0}"/>
              </a:ext>
            </a:extLst>
          </p:cNvPr>
          <p:cNvSpPr/>
          <p:nvPr/>
        </p:nvSpPr>
        <p:spPr>
          <a:xfrm>
            <a:off x="1966913" y="1426369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81D9BD8-0557-780E-4829-89FF9CCD7CA2}"/>
              </a:ext>
            </a:extLst>
          </p:cNvPr>
          <p:cNvSpPr/>
          <p:nvPr/>
        </p:nvSpPr>
        <p:spPr>
          <a:xfrm>
            <a:off x="5581650" y="136445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95DBEB1-0107-433E-C414-53E1E59C066F}"/>
              </a:ext>
            </a:extLst>
          </p:cNvPr>
          <p:cNvSpPr/>
          <p:nvPr/>
        </p:nvSpPr>
        <p:spPr>
          <a:xfrm>
            <a:off x="9001125" y="1331118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EB10C81-30C6-FA88-49F2-E52B55024F5A}"/>
              </a:ext>
            </a:extLst>
          </p:cNvPr>
          <p:cNvSpPr/>
          <p:nvPr/>
        </p:nvSpPr>
        <p:spPr>
          <a:xfrm>
            <a:off x="3676650" y="1369219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lick.wav"/>
          </p:stSnd>
        </p:sndAc>
      </p:transition>
    </mc:Choice>
    <mc:Fallback xmlns="">
      <p:transition spd="slow" advClick="0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"/>
                            </p:stCondLst>
                            <p:childTnLst>
                              <p:par>
                                <p:cTn id="10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 R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7010400" y="1411333"/>
            <a:ext cx="1295400" cy="1520733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  R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7010400" y="1305792"/>
            <a:ext cx="1295400" cy="1652154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713530"/>
              </a:gs>
              <a:gs pos="80000">
                <a:srgbClr val="744541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8820146" y="1357746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8820146" y="1291071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713530"/>
              </a:gs>
              <a:gs pos="80000">
                <a:srgbClr val="744541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1428754" y="141826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1428754" y="1351589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713530"/>
              </a:gs>
              <a:gs pos="80000">
                <a:srgbClr val="744541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5200654" y="14001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5200654" y="133350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713530"/>
              </a:gs>
              <a:gs pos="80000">
                <a:srgbClr val="744541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3314704" y="1381992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3314704" y="1357746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44541"/>
              </a:gs>
              <a:gs pos="28000">
                <a:srgbClr val="713530"/>
              </a:gs>
              <a:gs pos="80000">
                <a:srgbClr val="744541"/>
              </a:gs>
              <a:gs pos="100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Graphic 5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946601-0C00-8EC7-2653-323BD5F38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667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مؤثرات الصوتية للمونتاج _ صوت تشجيع لأطفال (ممتاز) (192 kbps).wav"/>
          </p:stSnd>
        </p:sndAc>
      </p:transition>
    </mc:Choice>
    <mc:Fallback xmlns="">
      <p:transition spd="slow" advClick="0">
        <p:sndAc>
          <p:stSnd>
            <p:snd r:embed="rId6" name="مؤثرات الصوتية للمونتاج _ صوت تشجيع لأطفال (ممتاز) (192 kbps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5680F27-D9FE-E1A7-F2D6-3F89BD06178E}"/>
              </a:ext>
            </a:extLst>
          </p:cNvPr>
          <p:cNvSpPr/>
          <p:nvPr/>
        </p:nvSpPr>
        <p:spPr>
          <a:xfrm>
            <a:off x="-216568" y="5269832"/>
            <a:ext cx="12595633" cy="1415621"/>
          </a:xfrm>
          <a:custGeom>
            <a:avLst/>
            <a:gdLst>
              <a:gd name="connsiteX0" fmla="*/ 0 w 12595633"/>
              <a:gd name="connsiteY0" fmla="*/ 0 h 1415621"/>
              <a:gd name="connsiteX1" fmla="*/ 12595633 w 12595633"/>
              <a:gd name="connsiteY1" fmla="*/ 0 h 1415621"/>
              <a:gd name="connsiteX2" fmla="*/ 12595633 w 12595633"/>
              <a:gd name="connsiteY2" fmla="*/ 1415621 h 1415621"/>
              <a:gd name="connsiteX3" fmla="*/ 0 w 12595633"/>
              <a:gd name="connsiteY3" fmla="*/ 1415621 h 1415621"/>
              <a:gd name="connsiteX4" fmla="*/ 0 w 12595633"/>
              <a:gd name="connsiteY4" fmla="*/ 0 h 14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633" h="1415621" fill="none" extrusionOk="0">
                <a:moveTo>
                  <a:pt x="0" y="0"/>
                </a:moveTo>
                <a:cubicBezTo>
                  <a:pt x="2153232" y="-168046"/>
                  <a:pt x="7539783" y="-97522"/>
                  <a:pt x="12595633" y="0"/>
                </a:cubicBezTo>
                <a:cubicBezTo>
                  <a:pt x="12525189" y="538335"/>
                  <a:pt x="12680796" y="841386"/>
                  <a:pt x="12595633" y="1415621"/>
                </a:cubicBezTo>
                <a:cubicBezTo>
                  <a:pt x="8628367" y="1322833"/>
                  <a:pt x="3508929" y="1544076"/>
                  <a:pt x="0" y="1415621"/>
                </a:cubicBezTo>
                <a:cubicBezTo>
                  <a:pt x="-62106" y="970905"/>
                  <a:pt x="-93491" y="271840"/>
                  <a:pt x="0" y="0"/>
                </a:cubicBezTo>
                <a:close/>
              </a:path>
              <a:path w="12595633" h="1415621" stroke="0" extrusionOk="0">
                <a:moveTo>
                  <a:pt x="0" y="0"/>
                </a:moveTo>
                <a:cubicBezTo>
                  <a:pt x="5043050" y="-119885"/>
                  <a:pt x="7050444" y="104542"/>
                  <a:pt x="12595633" y="0"/>
                </a:cubicBezTo>
                <a:cubicBezTo>
                  <a:pt x="12574788" y="511794"/>
                  <a:pt x="12679622" y="804708"/>
                  <a:pt x="12595633" y="1415621"/>
                </a:cubicBezTo>
                <a:cubicBezTo>
                  <a:pt x="8399806" y="1568207"/>
                  <a:pt x="5539875" y="1519311"/>
                  <a:pt x="0" y="1415621"/>
                </a:cubicBezTo>
                <a:cubicBezTo>
                  <a:pt x="29537" y="1226615"/>
                  <a:pt x="31401" y="59338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15341575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4D7C27D8-B02E-B559-0388-82393458E3DD}"/>
              </a:ext>
            </a:extLst>
          </p:cNvPr>
          <p:cNvSpPr/>
          <p:nvPr/>
        </p:nvSpPr>
        <p:spPr>
          <a:xfrm>
            <a:off x="171450" y="4514850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225EEF57-8976-A611-B439-E9B7085580FB}"/>
              </a:ext>
            </a:extLst>
          </p:cNvPr>
          <p:cNvSpPr/>
          <p:nvPr/>
        </p:nvSpPr>
        <p:spPr>
          <a:xfrm>
            <a:off x="685246" y="4657725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D62F5A5-E348-4839-F7F9-172BEE8DD57F}"/>
              </a:ext>
            </a:extLst>
          </p:cNvPr>
          <p:cNvGraphicFramePr/>
          <p:nvPr/>
        </p:nvGraphicFramePr>
        <p:xfrm>
          <a:off x="4021765" y="418308"/>
          <a:ext cx="6112835" cy="488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Graphic 3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0FFE8D-E489-43CB-A5BD-A09B183A0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6759" y="-118282"/>
            <a:ext cx="914400" cy="914400"/>
          </a:xfrm>
          <a:prstGeom prst="rect">
            <a:avLst/>
          </a:prstGeom>
        </p:spPr>
      </p:pic>
      <p:pic>
        <p:nvPicPr>
          <p:cNvPr id="5" name="Graphic 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D7BA047-C536-686A-FEC2-F4E6E46CC7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974" y="-46913"/>
            <a:ext cx="914400" cy="914400"/>
          </a:xfrm>
          <a:prstGeom prst="rect">
            <a:avLst/>
          </a:prstGeom>
        </p:spPr>
      </p:pic>
      <p:pic>
        <p:nvPicPr>
          <p:cNvPr id="24" name="همام" descr="A picture containing indoor&#10;&#10;Description automatically generated">
            <a:extLst>
              <a:ext uri="{FF2B5EF4-FFF2-40B4-BE49-F238E27FC236}">
                <a16:creationId xmlns:a16="http://schemas.microsoft.com/office/drawing/2014/main" id="{84B6F900-5100-2FDD-6D55-433C4B0BB1C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6" t="24690" r="32641" b="25059"/>
          <a:stretch/>
        </p:blipFill>
        <p:spPr>
          <a:xfrm>
            <a:off x="4668349" y="1513666"/>
            <a:ext cx="2343970" cy="2299632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3093A18-4B27-67A7-31D4-7A9D2486F330}"/>
              </a:ext>
            </a:extLst>
          </p:cNvPr>
          <p:cNvGrpSpPr/>
          <p:nvPr/>
        </p:nvGrpSpPr>
        <p:grpSpPr>
          <a:xfrm>
            <a:off x="34300434" y="4943475"/>
            <a:ext cx="2099328" cy="1827717"/>
            <a:chOff x="7790630" y="4436434"/>
            <a:chExt cx="2099328" cy="1827717"/>
          </a:xfrm>
        </p:grpSpPr>
        <p:grpSp>
          <p:nvGrpSpPr>
            <p:cNvPr id="1243" name="Group 1242">
              <a:extLst>
                <a:ext uri="{FF2B5EF4-FFF2-40B4-BE49-F238E27FC236}">
                  <a16:creationId xmlns:a16="http://schemas.microsoft.com/office/drawing/2014/main" id="{21A1F824-5924-1370-3795-6AF8269F0312}"/>
                </a:ext>
              </a:extLst>
            </p:cNvPr>
            <p:cNvGrpSpPr/>
            <p:nvPr/>
          </p:nvGrpSpPr>
          <p:grpSpPr>
            <a:xfrm>
              <a:off x="7790630" y="4842221"/>
              <a:ext cx="2099328" cy="1421930"/>
              <a:chOff x="9188847" y="996882"/>
              <a:chExt cx="3184673" cy="2432118"/>
            </a:xfrm>
          </p:grpSpPr>
          <p:sp>
            <p:nvSpPr>
              <p:cNvPr id="1247" name="Freeform: Shape 1246">
                <a:extLst>
                  <a:ext uri="{FF2B5EF4-FFF2-40B4-BE49-F238E27FC236}">
                    <a16:creationId xmlns:a16="http://schemas.microsoft.com/office/drawing/2014/main" id="{FC2E59BD-910E-521A-57E7-12478500101D}"/>
                  </a:ext>
                </a:extLst>
              </p:cNvPr>
              <p:cNvSpPr/>
              <p:nvPr/>
            </p:nvSpPr>
            <p:spPr>
              <a:xfrm flipH="1">
                <a:off x="9188847" y="996882"/>
                <a:ext cx="3184673" cy="1984636"/>
              </a:xfrm>
              <a:custGeom>
                <a:avLst/>
                <a:gdLst>
                  <a:gd name="connsiteX0" fmla="*/ 2404903 w 4670572"/>
                  <a:gd name="connsiteY0" fmla="*/ 592611 h 2690158"/>
                  <a:gd name="connsiteX1" fmla="*/ 2451738 w 4670572"/>
                  <a:gd name="connsiteY1" fmla="*/ 594773 h 2690158"/>
                  <a:gd name="connsiteX2" fmla="*/ 2451738 w 4670572"/>
                  <a:gd name="connsiteY2" fmla="*/ 1726072 h 2690158"/>
                  <a:gd name="connsiteX3" fmla="*/ 2282662 w 4670572"/>
                  <a:gd name="connsiteY3" fmla="*/ 1726073 h 2690158"/>
                  <a:gd name="connsiteX4" fmla="*/ 2282662 w 4670572"/>
                  <a:gd name="connsiteY4" fmla="*/ 595322 h 2690158"/>
                  <a:gd name="connsiteX5" fmla="*/ 2341835 w 4670572"/>
                  <a:gd name="connsiteY5" fmla="*/ 592611 h 2690158"/>
                  <a:gd name="connsiteX6" fmla="*/ 2373493 w 4670572"/>
                  <a:gd name="connsiteY6" fmla="*/ 591161 h 2690158"/>
                  <a:gd name="connsiteX7" fmla="*/ 2341835 w 4670572"/>
                  <a:gd name="connsiteY7" fmla="*/ 592611 h 2690158"/>
                  <a:gd name="connsiteX8" fmla="*/ 2282662 w 4670572"/>
                  <a:gd name="connsiteY8" fmla="*/ 592610 h 2690158"/>
                  <a:gd name="connsiteX9" fmla="*/ 2282662 w 4670572"/>
                  <a:gd name="connsiteY9" fmla="*/ 595322 h 2690158"/>
                  <a:gd name="connsiteX10" fmla="*/ 2275201 w 4670572"/>
                  <a:gd name="connsiteY10" fmla="*/ 595663 h 2690158"/>
                  <a:gd name="connsiteX11" fmla="*/ 943413 w 4670572"/>
                  <a:gd name="connsiteY11" fmla="*/ 1746583 h 2690158"/>
                  <a:gd name="connsiteX12" fmla="*/ 3734232 w 4670572"/>
                  <a:gd name="connsiteY12" fmla="*/ 1746910 h 2690158"/>
                  <a:gd name="connsiteX13" fmla="*/ 2471514 w 4670572"/>
                  <a:gd name="connsiteY13" fmla="*/ 595686 h 2690158"/>
                  <a:gd name="connsiteX14" fmla="*/ 2451738 w 4670572"/>
                  <a:gd name="connsiteY14" fmla="*/ 594773 h 2690158"/>
                  <a:gd name="connsiteX15" fmla="*/ 2451738 w 4670572"/>
                  <a:gd name="connsiteY15" fmla="*/ 592611 h 2690158"/>
                  <a:gd name="connsiteX16" fmla="*/ 2404903 w 4670572"/>
                  <a:gd name="connsiteY16" fmla="*/ 592611 h 2690158"/>
                  <a:gd name="connsiteX17" fmla="*/ 2335285 w 4670572"/>
                  <a:gd name="connsiteY17" fmla="*/ 0 h 2690158"/>
                  <a:gd name="connsiteX18" fmla="*/ 2575444 w 4670572"/>
                  <a:gd name="connsiteY18" fmla="*/ 157071 h 2690158"/>
                  <a:gd name="connsiteX19" fmla="*/ 2589807 w 4670572"/>
                  <a:gd name="connsiteY19" fmla="*/ 227262 h 2690158"/>
                  <a:gd name="connsiteX20" fmla="*/ 2594836 w 4670572"/>
                  <a:gd name="connsiteY20" fmla="*/ 227753 h 2690158"/>
                  <a:gd name="connsiteX21" fmla="*/ 3790395 w 4670572"/>
                  <a:gd name="connsiteY21" fmla="*/ 1217098 h 2690158"/>
                  <a:gd name="connsiteX22" fmla="*/ 3833090 w 4670572"/>
                  <a:gd name="connsiteY22" fmla="*/ 1388547 h 2690158"/>
                  <a:gd name="connsiteX23" fmla="*/ 3908277 w 4670572"/>
                  <a:gd name="connsiteY23" fmla="*/ 1388547 h 2690158"/>
                  <a:gd name="connsiteX24" fmla="*/ 4622172 w 4670572"/>
                  <a:gd name="connsiteY24" fmla="*/ 2039353 h 2690158"/>
                  <a:gd name="connsiteX25" fmla="*/ 4622172 w 4670572"/>
                  <a:gd name="connsiteY25" fmla="*/ 2115914 h 2690158"/>
                  <a:gd name="connsiteX26" fmla="*/ 4572671 w 4670572"/>
                  <a:gd name="connsiteY26" fmla="*/ 2339435 h 2690158"/>
                  <a:gd name="connsiteX27" fmla="*/ 4537529 w 4670572"/>
                  <a:gd name="connsiteY27" fmla="*/ 2398458 h 2690158"/>
                  <a:gd name="connsiteX28" fmla="*/ 4571009 w 4670572"/>
                  <a:gd name="connsiteY28" fmla="*/ 2404621 h 2690158"/>
                  <a:gd name="connsiteX29" fmla="*/ 4670572 w 4670572"/>
                  <a:gd name="connsiteY29" fmla="*/ 2541550 h 2690158"/>
                  <a:gd name="connsiteX30" fmla="*/ 4507558 w 4670572"/>
                  <a:gd name="connsiteY30" fmla="*/ 2690158 h 2690158"/>
                  <a:gd name="connsiteX31" fmla="*/ 3992260 w 4670572"/>
                  <a:gd name="connsiteY31" fmla="*/ 2690158 h 2690158"/>
                  <a:gd name="connsiteX32" fmla="*/ 702513 w 4670572"/>
                  <a:gd name="connsiteY32" fmla="*/ 2690158 h 2690158"/>
                  <a:gd name="connsiteX33" fmla="*/ 163014 w 4670572"/>
                  <a:gd name="connsiteY33" fmla="*/ 2690158 h 2690158"/>
                  <a:gd name="connsiteX34" fmla="*/ 0 w 4670572"/>
                  <a:gd name="connsiteY34" fmla="*/ 2541550 h 2690158"/>
                  <a:gd name="connsiteX35" fmla="*/ 99563 w 4670572"/>
                  <a:gd name="connsiteY35" fmla="*/ 2404621 h 2690158"/>
                  <a:gd name="connsiteX36" fmla="*/ 154854 w 4670572"/>
                  <a:gd name="connsiteY36" fmla="*/ 2394444 h 2690158"/>
                  <a:gd name="connsiteX37" fmla="*/ 122101 w 4670572"/>
                  <a:gd name="connsiteY37" fmla="*/ 2339435 h 2690158"/>
                  <a:gd name="connsiteX38" fmla="*/ 72600 w 4670572"/>
                  <a:gd name="connsiteY38" fmla="*/ 2115914 h 2690158"/>
                  <a:gd name="connsiteX39" fmla="*/ 72600 w 4670572"/>
                  <a:gd name="connsiteY39" fmla="*/ 2039353 h 2690158"/>
                  <a:gd name="connsiteX40" fmla="*/ 786495 w 4670572"/>
                  <a:gd name="connsiteY40" fmla="*/ 1388547 h 2690158"/>
                  <a:gd name="connsiteX41" fmla="*/ 881960 w 4670572"/>
                  <a:gd name="connsiteY41" fmla="*/ 1388547 h 2690158"/>
                  <a:gd name="connsiteX42" fmla="*/ 932898 w 4670572"/>
                  <a:gd name="connsiteY42" fmla="*/ 1220842 h 2690158"/>
                  <a:gd name="connsiteX43" fmla="*/ 2008185 w 4670572"/>
                  <a:gd name="connsiteY43" fmla="*/ 262460 h 2690158"/>
                  <a:gd name="connsiteX44" fmla="*/ 2076640 w 4670572"/>
                  <a:gd name="connsiteY44" fmla="*/ 247417 h 2690158"/>
                  <a:gd name="connsiteX45" fmla="*/ 2095127 w 4670572"/>
                  <a:gd name="connsiteY45" fmla="*/ 157071 h 2690158"/>
                  <a:gd name="connsiteX46" fmla="*/ 2335285 w 4670572"/>
                  <a:gd name="connsiteY46" fmla="*/ 0 h 269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70572" h="2690158">
                    <a:moveTo>
                      <a:pt x="2404903" y="592611"/>
                    </a:moveTo>
                    <a:lnTo>
                      <a:pt x="2451738" y="594773"/>
                    </a:lnTo>
                    <a:lnTo>
                      <a:pt x="2451738" y="1726072"/>
                    </a:lnTo>
                    <a:lnTo>
                      <a:pt x="2282662" y="1726073"/>
                    </a:lnTo>
                    <a:lnTo>
                      <a:pt x="2282662" y="595322"/>
                    </a:lnTo>
                    <a:lnTo>
                      <a:pt x="2341835" y="592611"/>
                    </a:lnTo>
                    <a:close/>
                    <a:moveTo>
                      <a:pt x="2373493" y="591161"/>
                    </a:moveTo>
                    <a:lnTo>
                      <a:pt x="2341835" y="592611"/>
                    </a:lnTo>
                    <a:lnTo>
                      <a:pt x="2282662" y="592610"/>
                    </a:lnTo>
                    <a:lnTo>
                      <a:pt x="2282662" y="595322"/>
                    </a:lnTo>
                    <a:lnTo>
                      <a:pt x="2275201" y="595663"/>
                    </a:lnTo>
                    <a:cubicBezTo>
                      <a:pt x="1783495" y="640746"/>
                      <a:pt x="1291286" y="1024380"/>
                      <a:pt x="943413" y="1746583"/>
                    </a:cubicBezTo>
                    <a:lnTo>
                      <a:pt x="3734232" y="1746910"/>
                    </a:lnTo>
                    <a:cubicBezTo>
                      <a:pt x="3429698" y="1024631"/>
                      <a:pt x="2960513" y="640883"/>
                      <a:pt x="2471514" y="595686"/>
                    </a:cubicBezTo>
                    <a:lnTo>
                      <a:pt x="2451738" y="594773"/>
                    </a:lnTo>
                    <a:lnTo>
                      <a:pt x="2451738" y="592611"/>
                    </a:lnTo>
                    <a:lnTo>
                      <a:pt x="2404903" y="592611"/>
                    </a:lnTo>
                    <a:close/>
                    <a:moveTo>
                      <a:pt x="2335285" y="0"/>
                    </a:moveTo>
                    <a:cubicBezTo>
                      <a:pt x="2443246" y="0"/>
                      <a:pt x="2535877" y="64767"/>
                      <a:pt x="2575444" y="157071"/>
                    </a:cubicBezTo>
                    <a:lnTo>
                      <a:pt x="2589807" y="227262"/>
                    </a:lnTo>
                    <a:lnTo>
                      <a:pt x="2594836" y="227753"/>
                    </a:lnTo>
                    <a:cubicBezTo>
                      <a:pt x="3146399" y="304229"/>
                      <a:pt x="3605795" y="685580"/>
                      <a:pt x="3790395" y="1217098"/>
                    </a:cubicBezTo>
                    <a:lnTo>
                      <a:pt x="3833090" y="1388547"/>
                    </a:lnTo>
                    <a:lnTo>
                      <a:pt x="3908277" y="1388547"/>
                    </a:lnTo>
                    <a:cubicBezTo>
                      <a:pt x="4302549" y="1388547"/>
                      <a:pt x="4622172" y="1679923"/>
                      <a:pt x="4622172" y="2039353"/>
                    </a:cubicBezTo>
                    <a:lnTo>
                      <a:pt x="4622172" y="2115914"/>
                    </a:lnTo>
                    <a:cubicBezTo>
                      <a:pt x="4622172" y="2195200"/>
                      <a:pt x="4604547" y="2270734"/>
                      <a:pt x="4572671" y="2339435"/>
                    </a:cubicBezTo>
                    <a:lnTo>
                      <a:pt x="4537529" y="2398458"/>
                    </a:lnTo>
                    <a:lnTo>
                      <a:pt x="4571009" y="2404621"/>
                    </a:lnTo>
                    <a:cubicBezTo>
                      <a:pt x="4629519" y="2427181"/>
                      <a:pt x="4670572" y="2479995"/>
                      <a:pt x="4670572" y="2541550"/>
                    </a:cubicBezTo>
                    <a:cubicBezTo>
                      <a:pt x="4670572" y="2623624"/>
                      <a:pt x="4597587" y="2690158"/>
                      <a:pt x="4507558" y="2690158"/>
                    </a:cubicBezTo>
                    <a:lnTo>
                      <a:pt x="3992260" y="2690158"/>
                    </a:lnTo>
                    <a:lnTo>
                      <a:pt x="702513" y="2690158"/>
                    </a:lnTo>
                    <a:lnTo>
                      <a:pt x="163014" y="2690158"/>
                    </a:lnTo>
                    <a:cubicBezTo>
                      <a:pt x="72985" y="2690158"/>
                      <a:pt x="0" y="2623624"/>
                      <a:pt x="0" y="2541550"/>
                    </a:cubicBezTo>
                    <a:cubicBezTo>
                      <a:pt x="0" y="2479995"/>
                      <a:pt x="41054" y="2427181"/>
                      <a:pt x="99563" y="2404621"/>
                    </a:cubicBezTo>
                    <a:lnTo>
                      <a:pt x="154854" y="2394444"/>
                    </a:lnTo>
                    <a:lnTo>
                      <a:pt x="122101" y="2339435"/>
                    </a:lnTo>
                    <a:cubicBezTo>
                      <a:pt x="90226" y="2270734"/>
                      <a:pt x="72600" y="2195200"/>
                      <a:pt x="72600" y="2115914"/>
                    </a:cubicBezTo>
                    <a:lnTo>
                      <a:pt x="72600" y="2039353"/>
                    </a:lnTo>
                    <a:cubicBezTo>
                      <a:pt x="72600" y="1679923"/>
                      <a:pt x="392223" y="1388547"/>
                      <a:pt x="786495" y="1388547"/>
                    </a:cubicBezTo>
                    <a:lnTo>
                      <a:pt x="881960" y="1388547"/>
                    </a:lnTo>
                    <a:lnTo>
                      <a:pt x="932898" y="1220842"/>
                    </a:lnTo>
                    <a:cubicBezTo>
                      <a:pt x="1122305" y="745219"/>
                      <a:pt x="1525555" y="387865"/>
                      <a:pt x="2008185" y="262460"/>
                    </a:cubicBezTo>
                    <a:lnTo>
                      <a:pt x="2076640" y="247417"/>
                    </a:lnTo>
                    <a:lnTo>
                      <a:pt x="2095127" y="157071"/>
                    </a:lnTo>
                    <a:cubicBezTo>
                      <a:pt x="2134693" y="64767"/>
                      <a:pt x="2227325" y="0"/>
                      <a:pt x="2335285" y="0"/>
                    </a:cubicBezTo>
                    <a:close/>
                  </a:path>
                </a:pathLst>
              </a:custGeom>
              <a:solidFill>
                <a:srgbClr val="9ECDC4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8" name="Rectangle: Rounded Corners 1247">
                <a:extLst>
                  <a:ext uri="{FF2B5EF4-FFF2-40B4-BE49-F238E27FC236}">
                    <a16:creationId xmlns:a16="http://schemas.microsoft.com/office/drawing/2014/main" id="{B883BB79-D06A-12FF-CE09-AFF33C4C2C4E}"/>
                  </a:ext>
                </a:extLst>
              </p:cNvPr>
              <p:cNvSpPr/>
              <p:nvPr/>
            </p:nvSpPr>
            <p:spPr>
              <a:xfrm flipH="1">
                <a:off x="11276625" y="2405790"/>
                <a:ext cx="379839" cy="98378"/>
              </a:xfrm>
              <a:prstGeom prst="roundRect">
                <a:avLst>
                  <a:gd name="adj" fmla="val 44445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9" name="Rectangle: Rounded Corners 1248">
                <a:extLst>
                  <a:ext uri="{FF2B5EF4-FFF2-40B4-BE49-F238E27FC236}">
                    <a16:creationId xmlns:a16="http://schemas.microsoft.com/office/drawing/2014/main" id="{148306FB-C576-7F8F-43B1-FE8D90185B32}"/>
                  </a:ext>
                </a:extLst>
              </p:cNvPr>
              <p:cNvSpPr/>
              <p:nvPr/>
            </p:nvSpPr>
            <p:spPr>
              <a:xfrm flipH="1">
                <a:off x="10359941" y="2416330"/>
                <a:ext cx="379839" cy="98378"/>
              </a:xfrm>
              <a:prstGeom prst="roundRect">
                <a:avLst>
                  <a:gd name="adj" fmla="val 44445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0" name="Oval 1249">
                <a:extLst>
                  <a:ext uri="{FF2B5EF4-FFF2-40B4-BE49-F238E27FC236}">
                    <a16:creationId xmlns:a16="http://schemas.microsoft.com/office/drawing/2014/main" id="{82939DDB-2EFE-449B-5F5C-4BB3B2F18FDD}"/>
                  </a:ext>
                </a:extLst>
              </p:cNvPr>
              <p:cNvSpPr/>
              <p:nvPr/>
            </p:nvSpPr>
            <p:spPr>
              <a:xfrm flipH="1">
                <a:off x="9336864" y="2303899"/>
                <a:ext cx="245240" cy="25649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1" name="Straight Connector 1250">
                <a:extLst>
                  <a:ext uri="{FF2B5EF4-FFF2-40B4-BE49-F238E27FC236}">
                    <a16:creationId xmlns:a16="http://schemas.microsoft.com/office/drawing/2014/main" id="{4D91B212-CC68-CA9F-C44E-88816BA64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35182" y="2748306"/>
                <a:ext cx="570450" cy="22560"/>
              </a:xfrm>
              <a:prstGeom prst="line">
                <a:avLst/>
              </a:prstGeom>
              <a:solidFill>
                <a:srgbClr val="9ECDC4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>
                <a:extLst>
                  <a:ext uri="{FF2B5EF4-FFF2-40B4-BE49-F238E27FC236}">
                    <a16:creationId xmlns:a16="http://schemas.microsoft.com/office/drawing/2014/main" id="{F432E611-C6E9-A2FF-E497-3BCBE82B6D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6735" y="2764642"/>
                <a:ext cx="351516" cy="6224"/>
              </a:xfrm>
              <a:prstGeom prst="line">
                <a:avLst/>
              </a:prstGeom>
              <a:solidFill>
                <a:srgbClr val="9ECDC4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3" name="Group 1252">
                <a:extLst>
                  <a:ext uri="{FF2B5EF4-FFF2-40B4-BE49-F238E27FC236}">
                    <a16:creationId xmlns:a16="http://schemas.microsoft.com/office/drawing/2014/main" id="{66378D00-6CB0-B596-6CF5-DD85F0CE86D0}"/>
                  </a:ext>
                </a:extLst>
              </p:cNvPr>
              <p:cNvGrpSpPr/>
              <p:nvPr/>
            </p:nvGrpSpPr>
            <p:grpSpPr>
              <a:xfrm flipH="1">
                <a:off x="9582104" y="2560388"/>
                <a:ext cx="2282432" cy="868612"/>
                <a:chOff x="7758784" y="2557469"/>
                <a:chExt cx="3347365" cy="117739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54" name="Freeform: Shape 1253">
                  <a:extLst>
                    <a:ext uri="{FF2B5EF4-FFF2-40B4-BE49-F238E27FC236}">
                      <a16:creationId xmlns:a16="http://schemas.microsoft.com/office/drawing/2014/main" id="{6F6D948F-D619-AD64-48DE-0771BFCBFAC5}"/>
                    </a:ext>
                  </a:extLst>
                </p:cNvPr>
                <p:cNvSpPr/>
                <p:nvPr/>
              </p:nvSpPr>
              <p:spPr>
                <a:xfrm>
                  <a:off x="10285604" y="2895600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5" name="Freeform: Shape 1254">
                  <a:extLst>
                    <a:ext uri="{FF2B5EF4-FFF2-40B4-BE49-F238E27FC236}">
                      <a16:creationId xmlns:a16="http://schemas.microsoft.com/office/drawing/2014/main" id="{4FDE5BE1-9000-5DE8-8F97-F32A241FC411}"/>
                    </a:ext>
                  </a:extLst>
                </p:cNvPr>
                <p:cNvSpPr/>
                <p:nvPr/>
              </p:nvSpPr>
              <p:spPr>
                <a:xfrm>
                  <a:off x="8215783" y="2991406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6" name="Freeform: Shape 1255">
                  <a:extLst>
                    <a:ext uri="{FF2B5EF4-FFF2-40B4-BE49-F238E27FC236}">
                      <a16:creationId xmlns:a16="http://schemas.microsoft.com/office/drawing/2014/main" id="{DC6BA0D3-64A9-37BA-22EF-81790AFB09EB}"/>
                    </a:ext>
                  </a:extLst>
                </p:cNvPr>
                <p:cNvSpPr/>
                <p:nvPr/>
              </p:nvSpPr>
              <p:spPr>
                <a:xfrm>
                  <a:off x="9810749" y="2557469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55829 w 1295400"/>
                    <a:gd name="connsiteY5" fmla="*/ 338130 h 1080982"/>
                    <a:gd name="connsiteX6" fmla="*/ 474854 w 1295400"/>
                    <a:gd name="connsiteY6" fmla="*/ 525921 h 1080982"/>
                    <a:gd name="connsiteX7" fmla="*/ 655829 w 1295400"/>
                    <a:gd name="connsiteY7" fmla="*/ 713712 h 1080982"/>
                    <a:gd name="connsiteX8" fmla="*/ 836804 w 1295400"/>
                    <a:gd name="connsiteY8" fmla="*/ 525921 h 1080982"/>
                    <a:gd name="connsiteX9" fmla="*/ 655829 w 1295400"/>
                    <a:gd name="connsiteY9" fmla="*/ 338130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55829" y="338130"/>
                      </a:moveTo>
                      <a:cubicBezTo>
                        <a:pt x="555879" y="338130"/>
                        <a:pt x="474854" y="422207"/>
                        <a:pt x="474854" y="525921"/>
                      </a:cubicBezTo>
                      <a:cubicBezTo>
                        <a:pt x="474854" y="629635"/>
                        <a:pt x="555879" y="713712"/>
                        <a:pt x="655829" y="713712"/>
                      </a:cubicBezTo>
                      <a:cubicBezTo>
                        <a:pt x="755779" y="713712"/>
                        <a:pt x="836804" y="629635"/>
                        <a:pt x="836804" y="525921"/>
                      </a:cubicBezTo>
                      <a:cubicBezTo>
                        <a:pt x="836804" y="422207"/>
                        <a:pt x="755779" y="338130"/>
                        <a:pt x="655829" y="33813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7" name="Freeform: Shape 1256">
                  <a:extLst>
                    <a:ext uri="{FF2B5EF4-FFF2-40B4-BE49-F238E27FC236}">
                      <a16:creationId xmlns:a16="http://schemas.microsoft.com/office/drawing/2014/main" id="{02127F8D-E7C3-D155-7DAE-70A21EDA2D95}"/>
                    </a:ext>
                  </a:extLst>
                </p:cNvPr>
                <p:cNvSpPr/>
                <p:nvPr/>
              </p:nvSpPr>
              <p:spPr>
                <a:xfrm>
                  <a:off x="7758784" y="2653883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37973 w 1295400"/>
                    <a:gd name="connsiteY5" fmla="*/ 337522 h 1080982"/>
                    <a:gd name="connsiteX6" fmla="*/ 456998 w 1295400"/>
                    <a:gd name="connsiteY6" fmla="*/ 525313 h 1080982"/>
                    <a:gd name="connsiteX7" fmla="*/ 637973 w 1295400"/>
                    <a:gd name="connsiteY7" fmla="*/ 713104 h 1080982"/>
                    <a:gd name="connsiteX8" fmla="*/ 818948 w 1295400"/>
                    <a:gd name="connsiteY8" fmla="*/ 525313 h 1080982"/>
                    <a:gd name="connsiteX9" fmla="*/ 637973 w 1295400"/>
                    <a:gd name="connsiteY9" fmla="*/ 337522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37973" y="337522"/>
                      </a:moveTo>
                      <a:cubicBezTo>
                        <a:pt x="538023" y="337522"/>
                        <a:pt x="456998" y="421599"/>
                        <a:pt x="456998" y="525313"/>
                      </a:cubicBezTo>
                      <a:cubicBezTo>
                        <a:pt x="456998" y="629027"/>
                        <a:pt x="538023" y="713104"/>
                        <a:pt x="637973" y="713104"/>
                      </a:cubicBezTo>
                      <a:cubicBezTo>
                        <a:pt x="737923" y="713104"/>
                        <a:pt x="818948" y="629027"/>
                        <a:pt x="818948" y="525313"/>
                      </a:cubicBezTo>
                      <a:cubicBezTo>
                        <a:pt x="818948" y="421599"/>
                        <a:pt x="737923" y="337522"/>
                        <a:pt x="637973" y="337522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95CDB0F-C087-FE77-99A7-E14179B58DAF}"/>
                </a:ext>
              </a:extLst>
            </p:cNvPr>
            <p:cNvSpPr/>
            <p:nvPr/>
          </p:nvSpPr>
          <p:spPr>
            <a:xfrm>
              <a:off x="8380968" y="4436434"/>
              <a:ext cx="990945" cy="392434"/>
            </a:xfrm>
            <a:prstGeom prst="roundRect">
              <a:avLst/>
            </a:prstGeom>
            <a:ln>
              <a:solidFill>
                <a:srgbClr val="74454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3200" b="1" dirty="0"/>
                <a:t>هُمَامٌ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46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4.81481E-6 L -2.42292 -0.0592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46" y="-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ؤثرات صوتية صوت سيارة تمشي عالي الدقة للمنتاج (192 kbps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7286625" y="1444976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مَرَامٌ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1905000" y="153323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bak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5581058" y="1420038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t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5580462" y="1400619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51000">
                <a:srgbClr val="744541"/>
              </a:gs>
              <a:gs pos="84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1905000" y="1435891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51000">
                <a:srgbClr val="744541"/>
              </a:gs>
              <a:gs pos="84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7300913" y="137614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51000">
                <a:srgbClr val="744541"/>
              </a:gs>
              <a:gs pos="84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8991600" y="1466850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8991600" y="1376140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51000">
                <a:srgbClr val="744541"/>
              </a:gs>
              <a:gs pos="84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3712368" y="1507329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3726656" y="1435891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51000">
                <a:srgbClr val="744541"/>
              </a:gs>
              <a:gs pos="84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672139" y="3761931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7" name="front">
            <a:extLst>
              <a:ext uri="{FF2B5EF4-FFF2-40B4-BE49-F238E27FC236}">
                <a16:creationId xmlns:a16="http://schemas.microsoft.com/office/drawing/2014/main" id="{415D5C14-EB9E-FEFA-1F01-6D6F0B7B333D}"/>
              </a:ext>
            </a:extLst>
          </p:cNvPr>
          <p:cNvSpPr/>
          <p:nvPr/>
        </p:nvSpPr>
        <p:spPr>
          <a:xfrm>
            <a:off x="5672139" y="3695256"/>
            <a:ext cx="1295400" cy="1676400"/>
          </a:xfrm>
          <a:prstGeom prst="roundRect">
            <a:avLst/>
          </a:prstGeom>
          <a:gradFill flip="none" rotWithShape="1">
            <a:gsLst>
              <a:gs pos="0">
                <a:srgbClr val="713530"/>
              </a:gs>
              <a:gs pos="51000">
                <a:srgbClr val="744541"/>
              </a:gs>
              <a:gs pos="84000">
                <a:srgbClr val="A86A66"/>
              </a:gs>
              <a:gs pos="100000">
                <a:srgbClr val="FFB7C0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الخلفية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C0B4BD-4740-9E8E-451A-7879FD51ECB2}"/>
              </a:ext>
            </a:extLst>
          </p:cNvPr>
          <p:cNvSpPr/>
          <p:nvPr/>
        </p:nvSpPr>
        <p:spPr>
          <a:xfrm>
            <a:off x="5448300" y="144497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EC7015F0-551A-7DF7-E810-F17D64613AF0}"/>
              </a:ext>
            </a:extLst>
          </p:cNvPr>
          <p:cNvSpPr/>
          <p:nvPr/>
        </p:nvSpPr>
        <p:spPr>
          <a:xfrm>
            <a:off x="1928813" y="142235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81D9BD8-0557-780E-4829-89FF9CCD7CA2}"/>
              </a:ext>
            </a:extLst>
          </p:cNvPr>
          <p:cNvSpPr/>
          <p:nvPr/>
        </p:nvSpPr>
        <p:spPr>
          <a:xfrm>
            <a:off x="7258050" y="138172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595DBEB1-0107-433E-C414-53E1E59C066F}"/>
              </a:ext>
            </a:extLst>
          </p:cNvPr>
          <p:cNvSpPr/>
          <p:nvPr/>
        </p:nvSpPr>
        <p:spPr>
          <a:xfrm>
            <a:off x="8963025" y="1327105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الخلفية 1">
            <a:hlinkClick r:id="" action="ppaction://noaction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8EB10C81-30C6-FA88-49F2-E52B55024F5A}"/>
              </a:ext>
            </a:extLst>
          </p:cNvPr>
          <p:cNvSpPr/>
          <p:nvPr/>
        </p:nvSpPr>
        <p:spPr>
          <a:xfrm>
            <a:off x="3638550" y="1365206"/>
            <a:ext cx="1295400" cy="1695450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lick.wav"/>
          </p:stSnd>
        </p:sndAc>
      </p:transition>
    </mc:Choice>
    <mc:Fallback xmlns="">
      <p:transition spd="slow" advClick="0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4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"/>
                            </p:stCondLst>
                            <p:childTnLst>
                              <p:par>
                                <p:cTn id="106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k R">
            <a:extLst>
              <a:ext uri="{FF2B5EF4-FFF2-40B4-BE49-F238E27FC236}">
                <a16:creationId xmlns:a16="http://schemas.microsoft.com/office/drawing/2014/main" id="{6B076514-41CC-422A-E7F6-B5A0FCD261A6}"/>
              </a:ext>
            </a:extLst>
          </p:cNvPr>
          <p:cNvSpPr/>
          <p:nvPr/>
        </p:nvSpPr>
        <p:spPr>
          <a:xfrm>
            <a:off x="5181602" y="1459581"/>
            <a:ext cx="1295400" cy="1520733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bak">
            <a:extLst>
              <a:ext uri="{FF2B5EF4-FFF2-40B4-BE49-F238E27FC236}">
                <a16:creationId xmlns:a16="http://schemas.microsoft.com/office/drawing/2014/main" id="{22E58115-3F42-6130-924D-64CE96B1213B}"/>
              </a:ext>
            </a:extLst>
          </p:cNvPr>
          <p:cNvSpPr/>
          <p:nvPr/>
        </p:nvSpPr>
        <p:spPr>
          <a:xfrm>
            <a:off x="8820146" y="1357746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حَمَامَةٌ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5" name="front">
            <a:extLst>
              <a:ext uri="{FF2B5EF4-FFF2-40B4-BE49-F238E27FC236}">
                <a16:creationId xmlns:a16="http://schemas.microsoft.com/office/drawing/2014/main" id="{6BB824A7-5368-3FD8-728E-FE293F35C1BB}"/>
              </a:ext>
            </a:extLst>
          </p:cNvPr>
          <p:cNvSpPr/>
          <p:nvPr/>
        </p:nvSpPr>
        <p:spPr>
          <a:xfrm>
            <a:off x="8820151" y="1252921"/>
            <a:ext cx="1295400" cy="1676400"/>
          </a:xfrm>
          <a:prstGeom prst="roundRect">
            <a:avLst/>
          </a:prstGeom>
          <a:gradFill flip="none" rotWithShape="1">
            <a:gsLst>
              <a:gs pos="21000">
                <a:srgbClr val="713530"/>
              </a:gs>
              <a:gs pos="53000">
                <a:srgbClr val="713530"/>
              </a:gs>
              <a:gs pos="88000">
                <a:srgbClr val="A86A66"/>
              </a:gs>
              <a:gs pos="99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ak">
            <a:extLst>
              <a:ext uri="{FF2B5EF4-FFF2-40B4-BE49-F238E27FC236}">
                <a16:creationId xmlns:a16="http://schemas.microsoft.com/office/drawing/2014/main" id="{5457B036-B7B1-F53C-3FBA-453285D4A6D0}"/>
              </a:ext>
            </a:extLst>
          </p:cNvPr>
          <p:cNvSpPr/>
          <p:nvPr/>
        </p:nvSpPr>
        <p:spPr>
          <a:xfrm>
            <a:off x="1428754" y="141826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هُمَامٌ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8" name="front">
            <a:extLst>
              <a:ext uri="{FF2B5EF4-FFF2-40B4-BE49-F238E27FC236}">
                <a16:creationId xmlns:a16="http://schemas.microsoft.com/office/drawing/2014/main" id="{71671CA0-418B-A948-CADA-2AB1368D1C59}"/>
              </a:ext>
            </a:extLst>
          </p:cNvPr>
          <p:cNvSpPr/>
          <p:nvPr/>
        </p:nvSpPr>
        <p:spPr>
          <a:xfrm>
            <a:off x="1428759" y="1316037"/>
            <a:ext cx="1295400" cy="1676400"/>
          </a:xfrm>
          <a:prstGeom prst="roundRect">
            <a:avLst/>
          </a:prstGeom>
          <a:gradFill flip="none" rotWithShape="1">
            <a:gsLst>
              <a:gs pos="21000">
                <a:srgbClr val="713530"/>
              </a:gs>
              <a:gs pos="53000">
                <a:srgbClr val="713530"/>
              </a:gs>
              <a:gs pos="88000">
                <a:srgbClr val="A86A66"/>
              </a:gs>
              <a:gs pos="99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bak">
            <a:extLst>
              <a:ext uri="{FF2B5EF4-FFF2-40B4-BE49-F238E27FC236}">
                <a16:creationId xmlns:a16="http://schemas.microsoft.com/office/drawing/2014/main" id="{446B648D-1A2F-F6E2-B8EA-0199C5829407}"/>
              </a:ext>
            </a:extLst>
          </p:cNvPr>
          <p:cNvSpPr/>
          <p:nvPr/>
        </p:nvSpPr>
        <p:spPr>
          <a:xfrm>
            <a:off x="7010402" y="1421964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أَرْنَبٌ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front">
            <a:extLst>
              <a:ext uri="{FF2B5EF4-FFF2-40B4-BE49-F238E27FC236}">
                <a16:creationId xmlns:a16="http://schemas.microsoft.com/office/drawing/2014/main" id="{E14E85D8-128A-B735-E071-B72AA9A4F03D}"/>
              </a:ext>
            </a:extLst>
          </p:cNvPr>
          <p:cNvSpPr/>
          <p:nvPr/>
        </p:nvSpPr>
        <p:spPr>
          <a:xfrm>
            <a:off x="7010407" y="1295061"/>
            <a:ext cx="1295400" cy="1676400"/>
          </a:xfrm>
          <a:prstGeom prst="roundRect">
            <a:avLst/>
          </a:prstGeom>
          <a:gradFill flip="none" rotWithShape="1">
            <a:gsLst>
              <a:gs pos="21000">
                <a:srgbClr val="713530"/>
              </a:gs>
              <a:gs pos="53000">
                <a:srgbClr val="713530"/>
              </a:gs>
              <a:gs pos="88000">
                <a:srgbClr val="A86A66"/>
              </a:gs>
              <a:gs pos="99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bak">
            <a:extLst>
              <a:ext uri="{FF2B5EF4-FFF2-40B4-BE49-F238E27FC236}">
                <a16:creationId xmlns:a16="http://schemas.microsoft.com/office/drawing/2014/main" id="{E0B01D78-6573-BC2B-49C1-C0FD311E5759}"/>
              </a:ext>
            </a:extLst>
          </p:cNvPr>
          <p:cNvSpPr/>
          <p:nvPr/>
        </p:nvSpPr>
        <p:spPr>
          <a:xfrm>
            <a:off x="3314704" y="1381992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front">
            <a:extLst>
              <a:ext uri="{FF2B5EF4-FFF2-40B4-BE49-F238E27FC236}">
                <a16:creationId xmlns:a16="http://schemas.microsoft.com/office/drawing/2014/main" id="{A1FE0F02-4E62-63EA-0E1D-A5C9F68B7B09}"/>
              </a:ext>
            </a:extLst>
          </p:cNvPr>
          <p:cNvSpPr/>
          <p:nvPr/>
        </p:nvSpPr>
        <p:spPr>
          <a:xfrm>
            <a:off x="3314709" y="1322194"/>
            <a:ext cx="1295400" cy="1676400"/>
          </a:xfrm>
          <a:prstGeom prst="roundRect">
            <a:avLst/>
          </a:prstGeom>
          <a:gradFill flip="none" rotWithShape="1">
            <a:gsLst>
              <a:gs pos="21000">
                <a:srgbClr val="713530"/>
              </a:gs>
              <a:gs pos="53000">
                <a:srgbClr val="713530"/>
              </a:gs>
              <a:gs pos="88000">
                <a:srgbClr val="A86A66"/>
              </a:gs>
              <a:gs pos="99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bak">
            <a:extLst>
              <a:ext uri="{FF2B5EF4-FFF2-40B4-BE49-F238E27FC236}">
                <a16:creationId xmlns:a16="http://schemas.microsoft.com/office/drawing/2014/main" id="{980FEF72-47AA-5585-6A0E-09F90D951C43}"/>
              </a:ext>
            </a:extLst>
          </p:cNvPr>
          <p:cNvSpPr/>
          <p:nvPr/>
        </p:nvSpPr>
        <p:spPr>
          <a:xfrm>
            <a:off x="5715000" y="3952875"/>
            <a:ext cx="1295400" cy="1543050"/>
          </a:xfrm>
          <a:prstGeom prst="roundRect">
            <a:avLst/>
          </a:prstGeom>
          <a:solidFill>
            <a:srgbClr val="FDD7C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أَنَا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fron  R">
            <a:extLst>
              <a:ext uri="{FF2B5EF4-FFF2-40B4-BE49-F238E27FC236}">
                <a16:creationId xmlns:a16="http://schemas.microsoft.com/office/drawing/2014/main" id="{318F12F5-AD62-CAC2-8DD6-D617D46C93E1}"/>
              </a:ext>
            </a:extLst>
          </p:cNvPr>
          <p:cNvSpPr/>
          <p:nvPr/>
        </p:nvSpPr>
        <p:spPr>
          <a:xfrm>
            <a:off x="5181614" y="1357746"/>
            <a:ext cx="1295400" cy="1652154"/>
          </a:xfrm>
          <a:prstGeom prst="roundRect">
            <a:avLst/>
          </a:prstGeom>
          <a:gradFill flip="none" rotWithShape="1">
            <a:gsLst>
              <a:gs pos="21000">
                <a:srgbClr val="713530"/>
              </a:gs>
              <a:gs pos="53000">
                <a:srgbClr val="713530"/>
              </a:gs>
              <a:gs pos="88000">
                <a:srgbClr val="A86A66"/>
              </a:gs>
              <a:gs pos="99000">
                <a:srgbClr val="E79897"/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3B20F5-1A64-4950-9AB9-1F2858FA4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2380" y="5943600"/>
            <a:ext cx="914400" cy="914400"/>
          </a:xfrm>
          <a:prstGeom prst="rect">
            <a:avLst/>
          </a:prstGeom>
        </p:spPr>
      </p:pic>
      <p:pic>
        <p:nvPicPr>
          <p:cNvPr id="10" name="Graphic 9" descr="Back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1969C036-1852-098E-BABD-3A62CDA58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35" y="57920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ndAc>
          <p:stSnd>
            <p:snd r:embed="rId2" name="مؤثرات الصوتية للمونتاج _ صوت تشجيع لأطفال (ممتاز) (192 kbps).wav"/>
          </p:stSnd>
        </p:sndAc>
      </p:transition>
    </mc:Choice>
    <mc:Fallback xmlns="">
      <p:transition spd="slow" advClick="0">
        <p:sndAc>
          <p:stSnd>
            <p:snd r:embed="rId9" name="مؤثرات الصوتية للمونتاج _ صوت تشجيع لأطفال (ممتاز) (192 kbps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الكتابة م">
            <a:extLst>
              <a:ext uri="{FF2B5EF4-FFF2-40B4-BE49-F238E27FC236}">
                <a16:creationId xmlns:a16="http://schemas.microsoft.com/office/drawing/2014/main" id="{8218615E-656F-41AC-8E2A-A263BC5562EB}"/>
              </a:ext>
            </a:extLst>
          </p:cNvPr>
          <p:cNvGrpSpPr/>
          <p:nvPr/>
        </p:nvGrpSpPr>
        <p:grpSpPr>
          <a:xfrm>
            <a:off x="4716379" y="4415586"/>
            <a:ext cx="2759242" cy="786064"/>
            <a:chOff x="4716379" y="4415586"/>
            <a:chExt cx="2759242" cy="78606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3EC21D-F82B-424B-A716-DB4E5AB5C002}"/>
                </a:ext>
              </a:extLst>
            </p:cNvPr>
            <p:cNvSpPr/>
            <p:nvPr/>
          </p:nvSpPr>
          <p:spPr>
            <a:xfrm>
              <a:off x="6096000" y="4415586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1F2C66-F254-54D7-5BD7-FE4A1EB10674}"/>
                </a:ext>
              </a:extLst>
            </p:cNvPr>
            <p:cNvSpPr/>
            <p:nvPr/>
          </p:nvSpPr>
          <p:spPr>
            <a:xfrm>
              <a:off x="4716379" y="4415587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خطأ">
            <a:extLst>
              <a:ext uri="{FF2B5EF4-FFF2-40B4-BE49-F238E27FC236}">
                <a16:creationId xmlns:a16="http://schemas.microsoft.com/office/drawing/2014/main" id="{CE3AC8BC-E155-FCB7-7A8E-738C71B7F1F1}"/>
              </a:ext>
            </a:extLst>
          </p:cNvPr>
          <p:cNvSpPr/>
          <p:nvPr/>
        </p:nvSpPr>
        <p:spPr>
          <a:xfrm>
            <a:off x="5502441" y="3469100"/>
            <a:ext cx="1283369" cy="513347"/>
          </a:xfrm>
          <a:prstGeom prst="roundRect">
            <a:avLst/>
          </a:prstGeom>
          <a:solidFill>
            <a:srgbClr val="FDD7C6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chemeClr val="tx1"/>
                </a:solidFill>
              </a:rPr>
              <a:t>إجَابَةٌ خَاطِئِةٌ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صحيح">
            <a:extLst>
              <a:ext uri="{FF2B5EF4-FFF2-40B4-BE49-F238E27FC236}">
                <a16:creationId xmlns:a16="http://schemas.microsoft.com/office/drawing/2014/main" id="{C29CA93F-5831-284E-AEC6-EBFAC1FA465B}"/>
              </a:ext>
            </a:extLst>
          </p:cNvPr>
          <p:cNvSpPr/>
          <p:nvPr/>
        </p:nvSpPr>
        <p:spPr>
          <a:xfrm>
            <a:off x="5502442" y="3469101"/>
            <a:ext cx="1283369" cy="513347"/>
          </a:xfrm>
          <a:prstGeom prst="roundRect">
            <a:avLst/>
          </a:prstGeom>
          <a:solidFill>
            <a:schemeClr val="bg1"/>
          </a:solidFill>
          <a:ln>
            <a:solidFill>
              <a:srgbClr val="8F5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>
                <a:solidFill>
                  <a:schemeClr val="tx1"/>
                </a:solidFill>
              </a:rPr>
              <a:t>إجَابَةٌ صَحِيحَةٌ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8" name="رسوم">
            <a:extLst>
              <a:ext uri="{FF2B5EF4-FFF2-40B4-BE49-F238E27FC236}">
                <a16:creationId xmlns:a16="http://schemas.microsoft.com/office/drawing/2014/main" id="{E81C917C-C44D-940B-C640-80FBC6817151}"/>
              </a:ext>
            </a:extLst>
          </p:cNvPr>
          <p:cNvGrpSpPr/>
          <p:nvPr/>
        </p:nvGrpSpPr>
        <p:grpSpPr>
          <a:xfrm>
            <a:off x="2594824" y="6095563"/>
            <a:ext cx="8543172" cy="1663458"/>
            <a:chOff x="2594824" y="6095563"/>
            <a:chExt cx="8543172" cy="1663458"/>
          </a:xfrm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1087EF5-F559-8857-17E5-6C7CD0741379}"/>
                </a:ext>
              </a:extLst>
            </p:cNvPr>
            <p:cNvSpPr/>
            <p:nvPr/>
          </p:nvSpPr>
          <p:spPr>
            <a:xfrm rot="515648">
              <a:off x="9437532" y="6288033"/>
              <a:ext cx="1700464" cy="1470988"/>
            </a:xfrm>
            <a:prstGeom prst="blockArc">
              <a:avLst>
                <a:gd name="adj1" fmla="val 10553884"/>
                <a:gd name="adj2" fmla="val 20312942"/>
                <a:gd name="adj3" fmla="val 61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E0BE412C-1527-82BB-7462-F8BCE0509C44}"/>
                </a:ext>
              </a:extLst>
            </p:cNvPr>
            <p:cNvSpPr/>
            <p:nvPr/>
          </p:nvSpPr>
          <p:spPr>
            <a:xfrm rot="262725">
              <a:off x="2594824" y="6210592"/>
              <a:ext cx="1622581" cy="1470988"/>
            </a:xfrm>
            <a:prstGeom prst="blockArc">
              <a:avLst>
                <a:gd name="adj1" fmla="val 10800000"/>
                <a:gd name="adj2" fmla="val 21071100"/>
                <a:gd name="adj3" fmla="val 6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Graphic 26" descr="Bug with solid fill">
              <a:extLst>
                <a:ext uri="{FF2B5EF4-FFF2-40B4-BE49-F238E27FC236}">
                  <a16:creationId xmlns:a16="http://schemas.microsoft.com/office/drawing/2014/main" id="{82C0B1DF-1A56-B25B-7377-945B0DCE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357948">
              <a:off x="3071857" y="6104952"/>
              <a:ext cx="668512" cy="668512"/>
            </a:xfrm>
            <a:prstGeom prst="rect">
              <a:avLst/>
            </a:prstGeom>
          </p:spPr>
        </p:pic>
        <p:pic>
          <p:nvPicPr>
            <p:cNvPr id="26" name="Graphic 25" descr="Bug with solid fill">
              <a:extLst>
                <a:ext uri="{FF2B5EF4-FFF2-40B4-BE49-F238E27FC236}">
                  <a16:creationId xmlns:a16="http://schemas.microsoft.com/office/drawing/2014/main" id="{52332B6B-6D94-A71C-CC80-570AEA09F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357948">
              <a:off x="9856147" y="6095563"/>
              <a:ext cx="594267" cy="594267"/>
            </a:xfrm>
            <a:prstGeom prst="rect">
              <a:avLst/>
            </a:prstGeom>
          </p:spPr>
        </p:pic>
      </p:grpSp>
      <p:grpSp>
        <p:nvGrpSpPr>
          <p:cNvPr id="44" name="قناع خطأ" hidden="1">
            <a:extLst>
              <a:ext uri="{FF2B5EF4-FFF2-40B4-BE49-F238E27FC236}">
                <a16:creationId xmlns:a16="http://schemas.microsoft.com/office/drawing/2014/main" id="{8CB3D035-66DD-B2B5-A2B0-6F9BCDFFD795}"/>
              </a:ext>
            </a:extLst>
          </p:cNvPr>
          <p:cNvGrpSpPr/>
          <p:nvPr/>
        </p:nvGrpSpPr>
        <p:grpSpPr>
          <a:xfrm>
            <a:off x="3978442" y="2249902"/>
            <a:ext cx="4186990" cy="786063"/>
            <a:chOff x="3978442" y="2249902"/>
            <a:chExt cx="4186990" cy="786063"/>
          </a:xfrm>
          <a:solidFill>
            <a:srgbClr val="92D050">
              <a:alpha val="0"/>
            </a:srgbClr>
          </a:solidFill>
        </p:grpSpPr>
        <p:sp>
          <p:nvSpPr>
            <p:cNvPr id="39" name="غلاف 1">
              <a:extLst>
                <a:ext uri="{FF2B5EF4-FFF2-40B4-BE49-F238E27FC236}">
                  <a16:creationId xmlns:a16="http://schemas.microsoft.com/office/drawing/2014/main" id="{43825907-9D44-1B96-B17E-FCE3ACD5A650}"/>
                </a:ext>
              </a:extLst>
            </p:cNvPr>
            <p:cNvSpPr/>
            <p:nvPr/>
          </p:nvSpPr>
          <p:spPr>
            <a:xfrm>
              <a:off x="6785811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غلاف 2">
              <a:extLst>
                <a:ext uri="{FF2B5EF4-FFF2-40B4-BE49-F238E27FC236}">
                  <a16:creationId xmlns:a16="http://schemas.microsoft.com/office/drawing/2014/main" id="{9A643535-DDB9-6E2D-0F6C-78F738D9CE65}"/>
                </a:ext>
              </a:extLst>
            </p:cNvPr>
            <p:cNvSpPr/>
            <p:nvPr/>
          </p:nvSpPr>
          <p:spPr>
            <a:xfrm>
              <a:off x="3978442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قناع صحيح" hidden="1">
            <a:extLst>
              <a:ext uri="{FF2B5EF4-FFF2-40B4-BE49-F238E27FC236}">
                <a16:creationId xmlns:a16="http://schemas.microsoft.com/office/drawing/2014/main" id="{F1AACA39-80E1-CDE5-1941-81CB7945E98D}"/>
              </a:ext>
            </a:extLst>
          </p:cNvPr>
          <p:cNvSpPr/>
          <p:nvPr/>
        </p:nvSpPr>
        <p:spPr>
          <a:xfrm>
            <a:off x="3978441" y="2249901"/>
            <a:ext cx="1379621" cy="786063"/>
          </a:xfrm>
          <a:prstGeom prst="round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0C3EA8-2336-A9FC-F690-7EEC9F5AF61D}"/>
              </a:ext>
            </a:extLst>
          </p:cNvPr>
          <p:cNvSpPr/>
          <p:nvPr/>
        </p:nvSpPr>
        <p:spPr>
          <a:xfrm>
            <a:off x="5839326" y="5452923"/>
            <a:ext cx="492620" cy="316217"/>
          </a:xfrm>
          <a:prstGeom prst="leftArrow">
            <a:avLst/>
          </a:prstGeom>
          <a:solidFill>
            <a:srgbClr val="A86A66"/>
          </a:solidFill>
          <a:ln>
            <a:solidFill>
              <a:srgbClr val="E798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C2E7AC-B474-5598-FA12-DA2A9885E1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9242" y="5856245"/>
            <a:ext cx="914400" cy="914400"/>
          </a:xfrm>
          <a:prstGeom prst="rect">
            <a:avLst/>
          </a:prstGeom>
        </p:spPr>
      </p:pic>
      <p:sp>
        <p:nvSpPr>
          <p:cNvPr id="19" name="ارنب">
            <a:extLst>
              <a:ext uri="{FF2B5EF4-FFF2-40B4-BE49-F238E27FC236}">
                <a16:creationId xmlns:a16="http://schemas.microsoft.com/office/drawing/2014/main" id="{1B7F0C4D-F681-860E-F5C9-A28A1DA481B5}"/>
              </a:ext>
            </a:extLst>
          </p:cNvPr>
          <p:cNvSpPr/>
          <p:nvPr/>
        </p:nvSpPr>
        <p:spPr>
          <a:xfrm>
            <a:off x="6785811" y="2249901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أَرْنَبٌ</a:t>
            </a:r>
            <a:r>
              <a:rPr lang="ar-S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أنا">
            <a:extLst>
              <a:ext uri="{FF2B5EF4-FFF2-40B4-BE49-F238E27FC236}">
                <a16:creationId xmlns:a16="http://schemas.microsoft.com/office/drawing/2014/main" id="{CE9BEA1F-5BF5-8B7B-EBD9-9019643ADF67}"/>
              </a:ext>
            </a:extLst>
          </p:cNvPr>
          <p:cNvSpPr/>
          <p:nvPr/>
        </p:nvSpPr>
        <p:spPr>
          <a:xfrm>
            <a:off x="3978442" y="2282560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ارنب 2">
            <a:extLst>
              <a:ext uri="{FF2B5EF4-FFF2-40B4-BE49-F238E27FC236}">
                <a16:creationId xmlns:a16="http://schemas.microsoft.com/office/drawing/2014/main" id="{49EE695E-B439-757D-1EC2-0FA302027D2C}"/>
              </a:ext>
            </a:extLst>
          </p:cNvPr>
          <p:cNvSpPr/>
          <p:nvPr/>
        </p:nvSpPr>
        <p:spPr>
          <a:xfrm>
            <a:off x="6785810" y="2243492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أَرْنَبٌ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أنا2">
            <a:extLst>
              <a:ext uri="{FF2B5EF4-FFF2-40B4-BE49-F238E27FC236}">
                <a16:creationId xmlns:a16="http://schemas.microsoft.com/office/drawing/2014/main" id="{876BE85F-52BA-0A07-6916-D6B1670BA6BB}"/>
              </a:ext>
            </a:extLst>
          </p:cNvPr>
          <p:cNvSpPr/>
          <p:nvPr/>
        </p:nvSpPr>
        <p:spPr>
          <a:xfrm>
            <a:off x="3978441" y="2277724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4149B-EF60-A00E-CC93-D3641D889B3E}"/>
              </a:ext>
            </a:extLst>
          </p:cNvPr>
          <p:cNvSpPr/>
          <p:nvPr/>
        </p:nvSpPr>
        <p:spPr>
          <a:xfrm>
            <a:off x="7689862" y="577893"/>
            <a:ext cx="2521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 </a:t>
            </a:r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  <a:r>
              <a:rPr lang="ar-S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رَتِّب</a:t>
            </a:r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ِ</a:t>
            </a:r>
            <a:r>
              <a:rPr lang="ar-S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الكَلِمَاتِ</a:t>
            </a:r>
            <a:r>
              <a:rPr lang="ar-MA" sz="32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71353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71353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28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231 L -0.05651 0.312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6055 0.307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231 L -0.17109 0.3131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صح-✅✅-_128-kbps_-_s.shabakngy.com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7383 0.3057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5" grpId="0" animBg="1"/>
      <p:bldP spid="45" grpId="1" animBg="1"/>
      <p:bldP spid="19" grpId="0" animBg="1"/>
      <p:bldP spid="19" grpId="1" animBg="1"/>
      <p:bldP spid="20" grpId="0" animBg="1"/>
      <p:bldP spid="20" grpId="1" animBg="1"/>
      <p:bldP spid="2" grpId="1" animBg="1"/>
      <p:bldP spid="2" grpId="2" animBg="1"/>
      <p:bldP spid="2" grpId="3" animBg="1"/>
      <p:bldP spid="6" grpId="1" animBg="1"/>
      <p:bldP spid="6" grpId="2" animBg="1"/>
      <p:bldP spid="6" grpId="3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الكتابة م">
            <a:extLst>
              <a:ext uri="{FF2B5EF4-FFF2-40B4-BE49-F238E27FC236}">
                <a16:creationId xmlns:a16="http://schemas.microsoft.com/office/drawing/2014/main" id="{8218615E-656F-41AC-8E2A-A263BC5562EB}"/>
              </a:ext>
            </a:extLst>
          </p:cNvPr>
          <p:cNvGrpSpPr/>
          <p:nvPr/>
        </p:nvGrpSpPr>
        <p:grpSpPr>
          <a:xfrm>
            <a:off x="4716379" y="4415586"/>
            <a:ext cx="2759242" cy="786064"/>
            <a:chOff x="4716379" y="4415586"/>
            <a:chExt cx="2759242" cy="78606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3EC21D-F82B-424B-A716-DB4E5AB5C002}"/>
                </a:ext>
              </a:extLst>
            </p:cNvPr>
            <p:cNvSpPr/>
            <p:nvPr/>
          </p:nvSpPr>
          <p:spPr>
            <a:xfrm>
              <a:off x="6096000" y="4415586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1F2C66-F254-54D7-5BD7-FE4A1EB10674}"/>
                </a:ext>
              </a:extLst>
            </p:cNvPr>
            <p:cNvSpPr/>
            <p:nvPr/>
          </p:nvSpPr>
          <p:spPr>
            <a:xfrm>
              <a:off x="4716379" y="4415587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خطأ">
            <a:extLst>
              <a:ext uri="{FF2B5EF4-FFF2-40B4-BE49-F238E27FC236}">
                <a16:creationId xmlns:a16="http://schemas.microsoft.com/office/drawing/2014/main" id="{CE3AC8BC-E155-FCB7-7A8E-738C71B7F1F1}"/>
              </a:ext>
            </a:extLst>
          </p:cNvPr>
          <p:cNvSpPr/>
          <p:nvPr/>
        </p:nvSpPr>
        <p:spPr>
          <a:xfrm>
            <a:off x="5502441" y="3469100"/>
            <a:ext cx="1283369" cy="513347"/>
          </a:xfrm>
          <a:prstGeom prst="roundRect">
            <a:avLst/>
          </a:prstGeom>
          <a:solidFill>
            <a:srgbClr val="FDD7C6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chemeClr val="tx1"/>
                </a:solidFill>
              </a:rPr>
              <a:t>إجَابَةٌ خَاطِئِةٌ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صحيح">
            <a:extLst>
              <a:ext uri="{FF2B5EF4-FFF2-40B4-BE49-F238E27FC236}">
                <a16:creationId xmlns:a16="http://schemas.microsoft.com/office/drawing/2014/main" id="{C29CA93F-5831-284E-AEC6-EBFAC1FA465B}"/>
              </a:ext>
            </a:extLst>
          </p:cNvPr>
          <p:cNvSpPr/>
          <p:nvPr/>
        </p:nvSpPr>
        <p:spPr>
          <a:xfrm>
            <a:off x="5502442" y="3469101"/>
            <a:ext cx="1283369" cy="513347"/>
          </a:xfrm>
          <a:prstGeom prst="roundRect">
            <a:avLst/>
          </a:prstGeom>
          <a:solidFill>
            <a:schemeClr val="bg1"/>
          </a:solidFill>
          <a:ln>
            <a:solidFill>
              <a:srgbClr val="8F5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>
                <a:solidFill>
                  <a:schemeClr val="tx1"/>
                </a:solidFill>
              </a:rPr>
              <a:t>إجَابَةٌ صَحِيحَةٌ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8" name="رسوم">
            <a:extLst>
              <a:ext uri="{FF2B5EF4-FFF2-40B4-BE49-F238E27FC236}">
                <a16:creationId xmlns:a16="http://schemas.microsoft.com/office/drawing/2014/main" id="{E81C917C-C44D-940B-C640-80FBC6817151}"/>
              </a:ext>
            </a:extLst>
          </p:cNvPr>
          <p:cNvGrpSpPr/>
          <p:nvPr/>
        </p:nvGrpSpPr>
        <p:grpSpPr>
          <a:xfrm>
            <a:off x="2594824" y="6095563"/>
            <a:ext cx="8543172" cy="1663458"/>
            <a:chOff x="2594824" y="6095563"/>
            <a:chExt cx="8543172" cy="1663458"/>
          </a:xfrm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1087EF5-F559-8857-17E5-6C7CD0741379}"/>
                </a:ext>
              </a:extLst>
            </p:cNvPr>
            <p:cNvSpPr/>
            <p:nvPr/>
          </p:nvSpPr>
          <p:spPr>
            <a:xfrm rot="515648">
              <a:off x="9437532" y="6288033"/>
              <a:ext cx="1700464" cy="1470988"/>
            </a:xfrm>
            <a:prstGeom prst="blockArc">
              <a:avLst>
                <a:gd name="adj1" fmla="val 10553884"/>
                <a:gd name="adj2" fmla="val 20312942"/>
                <a:gd name="adj3" fmla="val 61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E0BE412C-1527-82BB-7462-F8BCE0509C44}"/>
                </a:ext>
              </a:extLst>
            </p:cNvPr>
            <p:cNvSpPr/>
            <p:nvPr/>
          </p:nvSpPr>
          <p:spPr>
            <a:xfrm rot="262725">
              <a:off x="2594824" y="6210592"/>
              <a:ext cx="1622581" cy="1470988"/>
            </a:xfrm>
            <a:prstGeom prst="blockArc">
              <a:avLst>
                <a:gd name="adj1" fmla="val 10800000"/>
                <a:gd name="adj2" fmla="val 21071100"/>
                <a:gd name="adj3" fmla="val 6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Graphic 26" descr="Bug with solid fill">
              <a:extLst>
                <a:ext uri="{FF2B5EF4-FFF2-40B4-BE49-F238E27FC236}">
                  <a16:creationId xmlns:a16="http://schemas.microsoft.com/office/drawing/2014/main" id="{82C0B1DF-1A56-B25B-7377-945B0DCE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357948">
              <a:off x="3071857" y="6104952"/>
              <a:ext cx="668512" cy="668512"/>
            </a:xfrm>
            <a:prstGeom prst="rect">
              <a:avLst/>
            </a:prstGeom>
          </p:spPr>
        </p:pic>
        <p:pic>
          <p:nvPicPr>
            <p:cNvPr id="26" name="Graphic 25" descr="Bug with solid fill">
              <a:extLst>
                <a:ext uri="{FF2B5EF4-FFF2-40B4-BE49-F238E27FC236}">
                  <a16:creationId xmlns:a16="http://schemas.microsoft.com/office/drawing/2014/main" id="{52332B6B-6D94-A71C-CC80-570AEA09F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357948">
              <a:off x="9856147" y="6095563"/>
              <a:ext cx="594267" cy="594267"/>
            </a:xfrm>
            <a:prstGeom prst="rect">
              <a:avLst/>
            </a:prstGeom>
          </p:spPr>
        </p:pic>
      </p:grpSp>
      <p:grpSp>
        <p:nvGrpSpPr>
          <p:cNvPr id="44" name="قناع خطأ" hidden="1">
            <a:extLst>
              <a:ext uri="{FF2B5EF4-FFF2-40B4-BE49-F238E27FC236}">
                <a16:creationId xmlns:a16="http://schemas.microsoft.com/office/drawing/2014/main" id="{8CB3D035-66DD-B2B5-A2B0-6F9BCDFFD795}"/>
              </a:ext>
            </a:extLst>
          </p:cNvPr>
          <p:cNvGrpSpPr/>
          <p:nvPr/>
        </p:nvGrpSpPr>
        <p:grpSpPr>
          <a:xfrm>
            <a:off x="3978442" y="2249902"/>
            <a:ext cx="4186990" cy="786063"/>
            <a:chOff x="3978442" y="2249902"/>
            <a:chExt cx="4186990" cy="786063"/>
          </a:xfrm>
          <a:solidFill>
            <a:srgbClr val="92D050">
              <a:alpha val="0"/>
            </a:srgbClr>
          </a:solidFill>
        </p:grpSpPr>
        <p:sp>
          <p:nvSpPr>
            <p:cNvPr id="39" name="غلاف 1">
              <a:extLst>
                <a:ext uri="{FF2B5EF4-FFF2-40B4-BE49-F238E27FC236}">
                  <a16:creationId xmlns:a16="http://schemas.microsoft.com/office/drawing/2014/main" id="{43825907-9D44-1B96-B17E-FCE3ACD5A650}"/>
                </a:ext>
              </a:extLst>
            </p:cNvPr>
            <p:cNvSpPr/>
            <p:nvPr/>
          </p:nvSpPr>
          <p:spPr>
            <a:xfrm>
              <a:off x="6785811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غلاف 2">
              <a:extLst>
                <a:ext uri="{FF2B5EF4-FFF2-40B4-BE49-F238E27FC236}">
                  <a16:creationId xmlns:a16="http://schemas.microsoft.com/office/drawing/2014/main" id="{9A643535-DDB9-6E2D-0F6C-78F738D9CE65}"/>
                </a:ext>
              </a:extLst>
            </p:cNvPr>
            <p:cNvSpPr/>
            <p:nvPr/>
          </p:nvSpPr>
          <p:spPr>
            <a:xfrm>
              <a:off x="3978442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قناع صحيح" hidden="1">
            <a:extLst>
              <a:ext uri="{FF2B5EF4-FFF2-40B4-BE49-F238E27FC236}">
                <a16:creationId xmlns:a16="http://schemas.microsoft.com/office/drawing/2014/main" id="{F1AACA39-80E1-CDE5-1941-81CB7945E98D}"/>
              </a:ext>
            </a:extLst>
          </p:cNvPr>
          <p:cNvSpPr/>
          <p:nvPr/>
        </p:nvSpPr>
        <p:spPr>
          <a:xfrm>
            <a:off x="3978441" y="2249901"/>
            <a:ext cx="1379621" cy="786063"/>
          </a:xfrm>
          <a:prstGeom prst="round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0C3EA8-2336-A9FC-F690-7EEC9F5AF61D}"/>
              </a:ext>
            </a:extLst>
          </p:cNvPr>
          <p:cNvSpPr/>
          <p:nvPr/>
        </p:nvSpPr>
        <p:spPr>
          <a:xfrm>
            <a:off x="5839326" y="5452923"/>
            <a:ext cx="492620" cy="316217"/>
          </a:xfrm>
          <a:prstGeom prst="leftArrow">
            <a:avLst/>
          </a:prstGeom>
          <a:solidFill>
            <a:srgbClr val="A86A66"/>
          </a:solidFill>
          <a:ln>
            <a:solidFill>
              <a:srgbClr val="E798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C2E7AC-B474-5598-FA12-DA2A9885E1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9242" y="5856245"/>
            <a:ext cx="914400" cy="914400"/>
          </a:xfrm>
          <a:prstGeom prst="rect">
            <a:avLst/>
          </a:prstGeom>
        </p:spPr>
      </p:pic>
      <p:sp>
        <p:nvSpPr>
          <p:cNvPr id="19" name="ارنب">
            <a:extLst>
              <a:ext uri="{FF2B5EF4-FFF2-40B4-BE49-F238E27FC236}">
                <a16:creationId xmlns:a16="http://schemas.microsoft.com/office/drawing/2014/main" id="{1B7F0C4D-F681-860E-F5C9-A28A1DA481B5}"/>
              </a:ext>
            </a:extLst>
          </p:cNvPr>
          <p:cNvSpPr/>
          <p:nvPr/>
        </p:nvSpPr>
        <p:spPr>
          <a:xfrm>
            <a:off x="6785811" y="2249901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حَمَامَةٌ</a:t>
            </a:r>
            <a:r>
              <a:rPr lang="ar-S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أنا">
            <a:extLst>
              <a:ext uri="{FF2B5EF4-FFF2-40B4-BE49-F238E27FC236}">
                <a16:creationId xmlns:a16="http://schemas.microsoft.com/office/drawing/2014/main" id="{CE9BEA1F-5BF5-8B7B-EBD9-9019643ADF67}"/>
              </a:ext>
            </a:extLst>
          </p:cNvPr>
          <p:cNvSpPr/>
          <p:nvPr/>
        </p:nvSpPr>
        <p:spPr>
          <a:xfrm>
            <a:off x="3978442" y="2282560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ارنب 2">
            <a:extLst>
              <a:ext uri="{FF2B5EF4-FFF2-40B4-BE49-F238E27FC236}">
                <a16:creationId xmlns:a16="http://schemas.microsoft.com/office/drawing/2014/main" id="{49EE695E-B439-757D-1EC2-0FA302027D2C}"/>
              </a:ext>
            </a:extLst>
          </p:cNvPr>
          <p:cNvSpPr/>
          <p:nvPr/>
        </p:nvSpPr>
        <p:spPr>
          <a:xfrm>
            <a:off x="6785810" y="2243492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حَمَامَةٌ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أنا2">
            <a:extLst>
              <a:ext uri="{FF2B5EF4-FFF2-40B4-BE49-F238E27FC236}">
                <a16:creationId xmlns:a16="http://schemas.microsoft.com/office/drawing/2014/main" id="{876BE85F-52BA-0A07-6916-D6B1670BA6BB}"/>
              </a:ext>
            </a:extLst>
          </p:cNvPr>
          <p:cNvSpPr/>
          <p:nvPr/>
        </p:nvSpPr>
        <p:spPr>
          <a:xfrm>
            <a:off x="3978441" y="2277724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231 L -0.05651 0.312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6055 0.307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231 L -0.17109 0.3131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صح-✅✅-_128-kbps_-_s.shabakngy.com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7383 0.3057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5" grpId="0" animBg="1"/>
      <p:bldP spid="45" grpId="1" animBg="1"/>
      <p:bldP spid="19" grpId="0" animBg="1"/>
      <p:bldP spid="19" grpId="1" animBg="1"/>
      <p:bldP spid="20" grpId="0" animBg="1"/>
      <p:bldP spid="20" grpId="1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الكتابة م">
            <a:extLst>
              <a:ext uri="{FF2B5EF4-FFF2-40B4-BE49-F238E27FC236}">
                <a16:creationId xmlns:a16="http://schemas.microsoft.com/office/drawing/2014/main" id="{8218615E-656F-41AC-8E2A-A263BC5562EB}"/>
              </a:ext>
            </a:extLst>
          </p:cNvPr>
          <p:cNvGrpSpPr/>
          <p:nvPr/>
        </p:nvGrpSpPr>
        <p:grpSpPr>
          <a:xfrm>
            <a:off x="4716379" y="4415586"/>
            <a:ext cx="2759242" cy="786064"/>
            <a:chOff x="4716379" y="4415586"/>
            <a:chExt cx="2759242" cy="78606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3EC21D-F82B-424B-A716-DB4E5AB5C002}"/>
                </a:ext>
              </a:extLst>
            </p:cNvPr>
            <p:cNvSpPr/>
            <p:nvPr/>
          </p:nvSpPr>
          <p:spPr>
            <a:xfrm>
              <a:off x="6096000" y="4415586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1F2C66-F254-54D7-5BD7-FE4A1EB10674}"/>
                </a:ext>
              </a:extLst>
            </p:cNvPr>
            <p:cNvSpPr/>
            <p:nvPr/>
          </p:nvSpPr>
          <p:spPr>
            <a:xfrm>
              <a:off x="4716379" y="4415587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خطأ">
            <a:extLst>
              <a:ext uri="{FF2B5EF4-FFF2-40B4-BE49-F238E27FC236}">
                <a16:creationId xmlns:a16="http://schemas.microsoft.com/office/drawing/2014/main" id="{CE3AC8BC-E155-FCB7-7A8E-738C71B7F1F1}"/>
              </a:ext>
            </a:extLst>
          </p:cNvPr>
          <p:cNvSpPr/>
          <p:nvPr/>
        </p:nvSpPr>
        <p:spPr>
          <a:xfrm>
            <a:off x="5502441" y="3469100"/>
            <a:ext cx="1283369" cy="513347"/>
          </a:xfrm>
          <a:prstGeom prst="roundRect">
            <a:avLst/>
          </a:prstGeom>
          <a:solidFill>
            <a:srgbClr val="FDD7C6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chemeClr val="tx1"/>
                </a:solidFill>
              </a:rPr>
              <a:t>إجَابَةٌ خَاطِئِةٌ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صحيح">
            <a:extLst>
              <a:ext uri="{FF2B5EF4-FFF2-40B4-BE49-F238E27FC236}">
                <a16:creationId xmlns:a16="http://schemas.microsoft.com/office/drawing/2014/main" id="{C29CA93F-5831-284E-AEC6-EBFAC1FA465B}"/>
              </a:ext>
            </a:extLst>
          </p:cNvPr>
          <p:cNvSpPr/>
          <p:nvPr/>
        </p:nvSpPr>
        <p:spPr>
          <a:xfrm>
            <a:off x="5502442" y="3469101"/>
            <a:ext cx="1283369" cy="513347"/>
          </a:xfrm>
          <a:prstGeom prst="roundRect">
            <a:avLst/>
          </a:prstGeom>
          <a:solidFill>
            <a:schemeClr val="bg1"/>
          </a:solidFill>
          <a:ln>
            <a:solidFill>
              <a:srgbClr val="8F5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>
                <a:solidFill>
                  <a:schemeClr val="tx1"/>
                </a:solidFill>
              </a:rPr>
              <a:t>إجَابَةٌ صَحِيحَةٌ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8" name="رسوم">
            <a:extLst>
              <a:ext uri="{FF2B5EF4-FFF2-40B4-BE49-F238E27FC236}">
                <a16:creationId xmlns:a16="http://schemas.microsoft.com/office/drawing/2014/main" id="{E81C917C-C44D-940B-C640-80FBC6817151}"/>
              </a:ext>
            </a:extLst>
          </p:cNvPr>
          <p:cNvGrpSpPr/>
          <p:nvPr/>
        </p:nvGrpSpPr>
        <p:grpSpPr>
          <a:xfrm>
            <a:off x="2594824" y="6095563"/>
            <a:ext cx="8543172" cy="1663458"/>
            <a:chOff x="2594824" y="6095563"/>
            <a:chExt cx="8543172" cy="1663458"/>
          </a:xfrm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1087EF5-F559-8857-17E5-6C7CD0741379}"/>
                </a:ext>
              </a:extLst>
            </p:cNvPr>
            <p:cNvSpPr/>
            <p:nvPr/>
          </p:nvSpPr>
          <p:spPr>
            <a:xfrm rot="515648">
              <a:off x="9437532" y="6288033"/>
              <a:ext cx="1700464" cy="1470988"/>
            </a:xfrm>
            <a:prstGeom prst="blockArc">
              <a:avLst>
                <a:gd name="adj1" fmla="val 10553884"/>
                <a:gd name="adj2" fmla="val 20312942"/>
                <a:gd name="adj3" fmla="val 61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E0BE412C-1527-82BB-7462-F8BCE0509C44}"/>
                </a:ext>
              </a:extLst>
            </p:cNvPr>
            <p:cNvSpPr/>
            <p:nvPr/>
          </p:nvSpPr>
          <p:spPr>
            <a:xfrm rot="262725">
              <a:off x="2594824" y="6210592"/>
              <a:ext cx="1622581" cy="1470988"/>
            </a:xfrm>
            <a:prstGeom prst="blockArc">
              <a:avLst>
                <a:gd name="adj1" fmla="val 10800000"/>
                <a:gd name="adj2" fmla="val 21071100"/>
                <a:gd name="adj3" fmla="val 6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Graphic 26" descr="Bug with solid fill">
              <a:extLst>
                <a:ext uri="{FF2B5EF4-FFF2-40B4-BE49-F238E27FC236}">
                  <a16:creationId xmlns:a16="http://schemas.microsoft.com/office/drawing/2014/main" id="{82C0B1DF-1A56-B25B-7377-945B0DCE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357948">
              <a:off x="3071857" y="6104952"/>
              <a:ext cx="668512" cy="668512"/>
            </a:xfrm>
            <a:prstGeom prst="rect">
              <a:avLst/>
            </a:prstGeom>
          </p:spPr>
        </p:pic>
        <p:pic>
          <p:nvPicPr>
            <p:cNvPr id="26" name="Graphic 25" descr="Bug with solid fill">
              <a:extLst>
                <a:ext uri="{FF2B5EF4-FFF2-40B4-BE49-F238E27FC236}">
                  <a16:creationId xmlns:a16="http://schemas.microsoft.com/office/drawing/2014/main" id="{52332B6B-6D94-A71C-CC80-570AEA09F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357948">
              <a:off x="9856147" y="6095563"/>
              <a:ext cx="594267" cy="594267"/>
            </a:xfrm>
            <a:prstGeom prst="rect">
              <a:avLst/>
            </a:prstGeom>
          </p:spPr>
        </p:pic>
      </p:grpSp>
      <p:grpSp>
        <p:nvGrpSpPr>
          <p:cNvPr id="44" name="قناع خطأ" hidden="1">
            <a:extLst>
              <a:ext uri="{FF2B5EF4-FFF2-40B4-BE49-F238E27FC236}">
                <a16:creationId xmlns:a16="http://schemas.microsoft.com/office/drawing/2014/main" id="{8CB3D035-66DD-B2B5-A2B0-6F9BCDFFD795}"/>
              </a:ext>
            </a:extLst>
          </p:cNvPr>
          <p:cNvGrpSpPr/>
          <p:nvPr/>
        </p:nvGrpSpPr>
        <p:grpSpPr>
          <a:xfrm>
            <a:off x="3978442" y="2249902"/>
            <a:ext cx="4186990" cy="786063"/>
            <a:chOff x="3978442" y="2249902"/>
            <a:chExt cx="4186990" cy="786063"/>
          </a:xfrm>
          <a:solidFill>
            <a:srgbClr val="92D050">
              <a:alpha val="0"/>
            </a:srgbClr>
          </a:solidFill>
        </p:grpSpPr>
        <p:sp>
          <p:nvSpPr>
            <p:cNvPr id="39" name="غلاف 1">
              <a:extLst>
                <a:ext uri="{FF2B5EF4-FFF2-40B4-BE49-F238E27FC236}">
                  <a16:creationId xmlns:a16="http://schemas.microsoft.com/office/drawing/2014/main" id="{43825907-9D44-1B96-B17E-FCE3ACD5A650}"/>
                </a:ext>
              </a:extLst>
            </p:cNvPr>
            <p:cNvSpPr/>
            <p:nvPr/>
          </p:nvSpPr>
          <p:spPr>
            <a:xfrm>
              <a:off x="6785811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غلاف 2">
              <a:extLst>
                <a:ext uri="{FF2B5EF4-FFF2-40B4-BE49-F238E27FC236}">
                  <a16:creationId xmlns:a16="http://schemas.microsoft.com/office/drawing/2014/main" id="{9A643535-DDB9-6E2D-0F6C-78F738D9CE65}"/>
                </a:ext>
              </a:extLst>
            </p:cNvPr>
            <p:cNvSpPr/>
            <p:nvPr/>
          </p:nvSpPr>
          <p:spPr>
            <a:xfrm>
              <a:off x="3978442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قناع صحيح" hidden="1">
            <a:extLst>
              <a:ext uri="{FF2B5EF4-FFF2-40B4-BE49-F238E27FC236}">
                <a16:creationId xmlns:a16="http://schemas.microsoft.com/office/drawing/2014/main" id="{F1AACA39-80E1-CDE5-1941-81CB7945E98D}"/>
              </a:ext>
            </a:extLst>
          </p:cNvPr>
          <p:cNvSpPr/>
          <p:nvPr/>
        </p:nvSpPr>
        <p:spPr>
          <a:xfrm>
            <a:off x="3978441" y="2249901"/>
            <a:ext cx="1379621" cy="786063"/>
          </a:xfrm>
          <a:prstGeom prst="round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0C3EA8-2336-A9FC-F690-7EEC9F5AF61D}"/>
              </a:ext>
            </a:extLst>
          </p:cNvPr>
          <p:cNvSpPr/>
          <p:nvPr/>
        </p:nvSpPr>
        <p:spPr>
          <a:xfrm>
            <a:off x="5839326" y="5452923"/>
            <a:ext cx="492620" cy="316217"/>
          </a:xfrm>
          <a:prstGeom prst="leftArrow">
            <a:avLst/>
          </a:prstGeom>
          <a:solidFill>
            <a:srgbClr val="A86A66"/>
          </a:solidFill>
          <a:ln>
            <a:solidFill>
              <a:srgbClr val="E798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C2E7AC-B474-5598-FA12-DA2A9885E1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9242" y="5856245"/>
            <a:ext cx="914400" cy="914400"/>
          </a:xfrm>
          <a:prstGeom prst="rect">
            <a:avLst/>
          </a:prstGeom>
        </p:spPr>
      </p:pic>
      <p:sp>
        <p:nvSpPr>
          <p:cNvPr id="19" name="ارنب">
            <a:extLst>
              <a:ext uri="{FF2B5EF4-FFF2-40B4-BE49-F238E27FC236}">
                <a16:creationId xmlns:a16="http://schemas.microsoft.com/office/drawing/2014/main" id="{1B7F0C4D-F681-860E-F5C9-A28A1DA481B5}"/>
              </a:ext>
            </a:extLst>
          </p:cNvPr>
          <p:cNvSpPr/>
          <p:nvPr/>
        </p:nvSpPr>
        <p:spPr>
          <a:xfrm>
            <a:off x="6785811" y="2249901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هُمَامٌ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أنا">
            <a:extLst>
              <a:ext uri="{FF2B5EF4-FFF2-40B4-BE49-F238E27FC236}">
                <a16:creationId xmlns:a16="http://schemas.microsoft.com/office/drawing/2014/main" id="{CE9BEA1F-5BF5-8B7B-EBD9-9019643ADF67}"/>
              </a:ext>
            </a:extLst>
          </p:cNvPr>
          <p:cNvSpPr/>
          <p:nvPr/>
        </p:nvSpPr>
        <p:spPr>
          <a:xfrm>
            <a:off x="3978442" y="2282560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ارنب 2">
            <a:extLst>
              <a:ext uri="{FF2B5EF4-FFF2-40B4-BE49-F238E27FC236}">
                <a16:creationId xmlns:a16="http://schemas.microsoft.com/office/drawing/2014/main" id="{49EE695E-B439-757D-1EC2-0FA302027D2C}"/>
              </a:ext>
            </a:extLst>
          </p:cNvPr>
          <p:cNvSpPr/>
          <p:nvPr/>
        </p:nvSpPr>
        <p:spPr>
          <a:xfrm>
            <a:off x="6785810" y="2243492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هُمَامٌ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أنا2">
            <a:extLst>
              <a:ext uri="{FF2B5EF4-FFF2-40B4-BE49-F238E27FC236}">
                <a16:creationId xmlns:a16="http://schemas.microsoft.com/office/drawing/2014/main" id="{876BE85F-52BA-0A07-6916-D6B1670BA6BB}"/>
              </a:ext>
            </a:extLst>
          </p:cNvPr>
          <p:cNvSpPr/>
          <p:nvPr/>
        </p:nvSpPr>
        <p:spPr>
          <a:xfrm>
            <a:off x="3978441" y="2277724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231 L -0.05651 0.312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6055 0.307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231 L -0.17109 0.3131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صح-✅✅-_128-kbps_-_s.shabakngy.com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7383 0.3057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5" grpId="0" animBg="1"/>
      <p:bldP spid="45" grpId="1" animBg="1"/>
      <p:bldP spid="19" grpId="0" animBg="1"/>
      <p:bldP spid="19" grpId="1" animBg="1"/>
      <p:bldP spid="20" grpId="0" animBg="1"/>
      <p:bldP spid="20" grpId="1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الكتابة م">
            <a:extLst>
              <a:ext uri="{FF2B5EF4-FFF2-40B4-BE49-F238E27FC236}">
                <a16:creationId xmlns:a16="http://schemas.microsoft.com/office/drawing/2014/main" id="{8218615E-656F-41AC-8E2A-A263BC5562EB}"/>
              </a:ext>
            </a:extLst>
          </p:cNvPr>
          <p:cNvGrpSpPr/>
          <p:nvPr/>
        </p:nvGrpSpPr>
        <p:grpSpPr>
          <a:xfrm>
            <a:off x="4716379" y="4415586"/>
            <a:ext cx="2759242" cy="786064"/>
            <a:chOff x="4716379" y="4415586"/>
            <a:chExt cx="2759242" cy="78606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3EC21D-F82B-424B-A716-DB4E5AB5C002}"/>
                </a:ext>
              </a:extLst>
            </p:cNvPr>
            <p:cNvSpPr/>
            <p:nvPr/>
          </p:nvSpPr>
          <p:spPr>
            <a:xfrm>
              <a:off x="6096000" y="4415586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1F2C66-F254-54D7-5BD7-FE4A1EB10674}"/>
                </a:ext>
              </a:extLst>
            </p:cNvPr>
            <p:cNvSpPr/>
            <p:nvPr/>
          </p:nvSpPr>
          <p:spPr>
            <a:xfrm>
              <a:off x="4716379" y="4415587"/>
              <a:ext cx="1379621" cy="786063"/>
            </a:xfrm>
            <a:prstGeom prst="roundRect">
              <a:avLst/>
            </a:prstGeom>
            <a:solidFill>
              <a:srgbClr val="71353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خطأ">
            <a:extLst>
              <a:ext uri="{FF2B5EF4-FFF2-40B4-BE49-F238E27FC236}">
                <a16:creationId xmlns:a16="http://schemas.microsoft.com/office/drawing/2014/main" id="{CE3AC8BC-E155-FCB7-7A8E-738C71B7F1F1}"/>
              </a:ext>
            </a:extLst>
          </p:cNvPr>
          <p:cNvSpPr/>
          <p:nvPr/>
        </p:nvSpPr>
        <p:spPr>
          <a:xfrm>
            <a:off x="5502441" y="3469100"/>
            <a:ext cx="1283369" cy="513347"/>
          </a:xfrm>
          <a:prstGeom prst="roundRect">
            <a:avLst/>
          </a:prstGeom>
          <a:solidFill>
            <a:srgbClr val="FDD7C6"/>
          </a:solidFill>
          <a:ln>
            <a:solidFill>
              <a:srgbClr val="744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000" b="1" dirty="0">
                <a:solidFill>
                  <a:schemeClr val="tx1"/>
                </a:solidFill>
              </a:rPr>
              <a:t>إجَابَةٌ خَاطِئِةٌ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صحيح">
            <a:extLst>
              <a:ext uri="{FF2B5EF4-FFF2-40B4-BE49-F238E27FC236}">
                <a16:creationId xmlns:a16="http://schemas.microsoft.com/office/drawing/2014/main" id="{C29CA93F-5831-284E-AEC6-EBFAC1FA465B}"/>
              </a:ext>
            </a:extLst>
          </p:cNvPr>
          <p:cNvSpPr/>
          <p:nvPr/>
        </p:nvSpPr>
        <p:spPr>
          <a:xfrm>
            <a:off x="5502442" y="3469101"/>
            <a:ext cx="1283369" cy="513347"/>
          </a:xfrm>
          <a:prstGeom prst="roundRect">
            <a:avLst/>
          </a:prstGeom>
          <a:solidFill>
            <a:schemeClr val="bg1"/>
          </a:solidFill>
          <a:ln>
            <a:solidFill>
              <a:srgbClr val="8F5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b="1" dirty="0">
                <a:solidFill>
                  <a:schemeClr val="tx1"/>
                </a:solidFill>
              </a:rPr>
              <a:t>إجَابَةٌ صَحِيحَةٌ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8" name="رسوم">
            <a:extLst>
              <a:ext uri="{FF2B5EF4-FFF2-40B4-BE49-F238E27FC236}">
                <a16:creationId xmlns:a16="http://schemas.microsoft.com/office/drawing/2014/main" id="{E81C917C-C44D-940B-C640-80FBC6817151}"/>
              </a:ext>
            </a:extLst>
          </p:cNvPr>
          <p:cNvGrpSpPr/>
          <p:nvPr/>
        </p:nvGrpSpPr>
        <p:grpSpPr>
          <a:xfrm>
            <a:off x="2594824" y="6095563"/>
            <a:ext cx="8543172" cy="1663458"/>
            <a:chOff x="2594824" y="6095563"/>
            <a:chExt cx="8543172" cy="1663458"/>
          </a:xfrm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1087EF5-F559-8857-17E5-6C7CD0741379}"/>
                </a:ext>
              </a:extLst>
            </p:cNvPr>
            <p:cNvSpPr/>
            <p:nvPr/>
          </p:nvSpPr>
          <p:spPr>
            <a:xfrm rot="515648">
              <a:off x="9437532" y="6288033"/>
              <a:ext cx="1700464" cy="1470988"/>
            </a:xfrm>
            <a:prstGeom prst="blockArc">
              <a:avLst>
                <a:gd name="adj1" fmla="val 10553884"/>
                <a:gd name="adj2" fmla="val 20312942"/>
                <a:gd name="adj3" fmla="val 61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E0BE412C-1527-82BB-7462-F8BCE0509C44}"/>
                </a:ext>
              </a:extLst>
            </p:cNvPr>
            <p:cNvSpPr/>
            <p:nvPr/>
          </p:nvSpPr>
          <p:spPr>
            <a:xfrm rot="262725">
              <a:off x="2594824" y="6210592"/>
              <a:ext cx="1622581" cy="1470988"/>
            </a:xfrm>
            <a:prstGeom prst="blockArc">
              <a:avLst>
                <a:gd name="adj1" fmla="val 10800000"/>
                <a:gd name="adj2" fmla="val 21071100"/>
                <a:gd name="adj3" fmla="val 6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Graphic 26" descr="Bug with solid fill">
              <a:extLst>
                <a:ext uri="{FF2B5EF4-FFF2-40B4-BE49-F238E27FC236}">
                  <a16:creationId xmlns:a16="http://schemas.microsoft.com/office/drawing/2014/main" id="{82C0B1DF-1A56-B25B-7377-945B0DCE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357948">
              <a:off x="3071857" y="6104952"/>
              <a:ext cx="668512" cy="668512"/>
            </a:xfrm>
            <a:prstGeom prst="rect">
              <a:avLst/>
            </a:prstGeom>
          </p:spPr>
        </p:pic>
        <p:pic>
          <p:nvPicPr>
            <p:cNvPr id="26" name="Graphic 25" descr="Bug with solid fill">
              <a:extLst>
                <a:ext uri="{FF2B5EF4-FFF2-40B4-BE49-F238E27FC236}">
                  <a16:creationId xmlns:a16="http://schemas.microsoft.com/office/drawing/2014/main" id="{52332B6B-6D94-A71C-CC80-570AEA09F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4357948">
              <a:off x="9856147" y="6095563"/>
              <a:ext cx="594267" cy="594267"/>
            </a:xfrm>
            <a:prstGeom prst="rect">
              <a:avLst/>
            </a:prstGeom>
          </p:spPr>
        </p:pic>
      </p:grpSp>
      <p:grpSp>
        <p:nvGrpSpPr>
          <p:cNvPr id="44" name="قناع خطأ" hidden="1">
            <a:extLst>
              <a:ext uri="{FF2B5EF4-FFF2-40B4-BE49-F238E27FC236}">
                <a16:creationId xmlns:a16="http://schemas.microsoft.com/office/drawing/2014/main" id="{8CB3D035-66DD-B2B5-A2B0-6F9BCDFFD795}"/>
              </a:ext>
            </a:extLst>
          </p:cNvPr>
          <p:cNvGrpSpPr/>
          <p:nvPr/>
        </p:nvGrpSpPr>
        <p:grpSpPr>
          <a:xfrm>
            <a:off x="3978442" y="2249902"/>
            <a:ext cx="4186990" cy="786063"/>
            <a:chOff x="3978442" y="2249902"/>
            <a:chExt cx="4186990" cy="786063"/>
          </a:xfrm>
          <a:solidFill>
            <a:srgbClr val="92D050">
              <a:alpha val="0"/>
            </a:srgbClr>
          </a:solidFill>
        </p:grpSpPr>
        <p:sp>
          <p:nvSpPr>
            <p:cNvPr id="39" name="غلاف 1">
              <a:extLst>
                <a:ext uri="{FF2B5EF4-FFF2-40B4-BE49-F238E27FC236}">
                  <a16:creationId xmlns:a16="http://schemas.microsoft.com/office/drawing/2014/main" id="{43825907-9D44-1B96-B17E-FCE3ACD5A650}"/>
                </a:ext>
              </a:extLst>
            </p:cNvPr>
            <p:cNvSpPr/>
            <p:nvPr/>
          </p:nvSpPr>
          <p:spPr>
            <a:xfrm>
              <a:off x="6785811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غلاف 2">
              <a:extLst>
                <a:ext uri="{FF2B5EF4-FFF2-40B4-BE49-F238E27FC236}">
                  <a16:creationId xmlns:a16="http://schemas.microsoft.com/office/drawing/2014/main" id="{9A643535-DDB9-6E2D-0F6C-78F738D9CE65}"/>
                </a:ext>
              </a:extLst>
            </p:cNvPr>
            <p:cNvSpPr/>
            <p:nvPr/>
          </p:nvSpPr>
          <p:spPr>
            <a:xfrm>
              <a:off x="3978442" y="2249902"/>
              <a:ext cx="1379621" cy="78606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قناع صحيح" hidden="1">
            <a:extLst>
              <a:ext uri="{FF2B5EF4-FFF2-40B4-BE49-F238E27FC236}">
                <a16:creationId xmlns:a16="http://schemas.microsoft.com/office/drawing/2014/main" id="{F1AACA39-80E1-CDE5-1941-81CB7945E98D}"/>
              </a:ext>
            </a:extLst>
          </p:cNvPr>
          <p:cNvSpPr/>
          <p:nvPr/>
        </p:nvSpPr>
        <p:spPr>
          <a:xfrm>
            <a:off x="3978441" y="2249901"/>
            <a:ext cx="1379621" cy="786063"/>
          </a:xfrm>
          <a:prstGeom prst="round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 hidden="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0C3EA8-2336-A9FC-F690-7EEC9F5AF61D}"/>
              </a:ext>
            </a:extLst>
          </p:cNvPr>
          <p:cNvSpPr/>
          <p:nvPr/>
        </p:nvSpPr>
        <p:spPr>
          <a:xfrm>
            <a:off x="5839326" y="5452923"/>
            <a:ext cx="492620" cy="316217"/>
          </a:xfrm>
          <a:prstGeom prst="leftArrow">
            <a:avLst/>
          </a:prstGeom>
          <a:solidFill>
            <a:srgbClr val="A86A66"/>
          </a:solidFill>
          <a:ln>
            <a:solidFill>
              <a:srgbClr val="E7989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C2E7AC-B474-5598-FA12-DA2A9885E1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39242" y="5856245"/>
            <a:ext cx="914400" cy="914400"/>
          </a:xfrm>
          <a:prstGeom prst="rect">
            <a:avLst/>
          </a:prstGeom>
        </p:spPr>
      </p:pic>
      <p:sp>
        <p:nvSpPr>
          <p:cNvPr id="19" name="ارنب">
            <a:extLst>
              <a:ext uri="{FF2B5EF4-FFF2-40B4-BE49-F238E27FC236}">
                <a16:creationId xmlns:a16="http://schemas.microsoft.com/office/drawing/2014/main" id="{1B7F0C4D-F681-860E-F5C9-A28A1DA481B5}"/>
              </a:ext>
            </a:extLst>
          </p:cNvPr>
          <p:cNvSpPr/>
          <p:nvPr/>
        </p:nvSpPr>
        <p:spPr>
          <a:xfrm>
            <a:off x="6785811" y="2249901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مَرَامٌ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أنا">
            <a:extLst>
              <a:ext uri="{FF2B5EF4-FFF2-40B4-BE49-F238E27FC236}">
                <a16:creationId xmlns:a16="http://schemas.microsoft.com/office/drawing/2014/main" id="{CE9BEA1F-5BF5-8B7B-EBD9-9019643ADF67}"/>
              </a:ext>
            </a:extLst>
          </p:cNvPr>
          <p:cNvSpPr/>
          <p:nvPr/>
        </p:nvSpPr>
        <p:spPr>
          <a:xfrm>
            <a:off x="3978442" y="2282560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ارنب 2">
            <a:extLst>
              <a:ext uri="{FF2B5EF4-FFF2-40B4-BE49-F238E27FC236}">
                <a16:creationId xmlns:a16="http://schemas.microsoft.com/office/drawing/2014/main" id="{49EE695E-B439-757D-1EC2-0FA302027D2C}"/>
              </a:ext>
            </a:extLst>
          </p:cNvPr>
          <p:cNvSpPr/>
          <p:nvPr/>
        </p:nvSpPr>
        <p:spPr>
          <a:xfrm>
            <a:off x="6785810" y="2243492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مَرَامٌ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أنا2">
            <a:extLst>
              <a:ext uri="{FF2B5EF4-FFF2-40B4-BE49-F238E27FC236}">
                <a16:creationId xmlns:a16="http://schemas.microsoft.com/office/drawing/2014/main" id="{876BE85F-52BA-0A07-6916-D6B1670BA6BB}"/>
              </a:ext>
            </a:extLst>
          </p:cNvPr>
          <p:cNvSpPr/>
          <p:nvPr/>
        </p:nvSpPr>
        <p:spPr>
          <a:xfrm>
            <a:off x="3978441" y="2277724"/>
            <a:ext cx="1379621" cy="786063"/>
          </a:xfrm>
          <a:prstGeom prst="roundRect">
            <a:avLst/>
          </a:prstGeom>
          <a:solidFill>
            <a:srgbClr val="EBD3CD"/>
          </a:solidFill>
          <a:ln>
            <a:solidFill>
              <a:srgbClr val="74454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أَنَا 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" name="Graphic 2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C7F12E-A77E-5DFA-7BEA-F3864975EE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2380" y="58957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231 L -0.05651 0.3122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6055 0.3076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صوت الباز او اجابه خاطئه _ Buzz Wrong Answer (192 kbps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231 L -0.17109 0.3131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وت-صح-✅✅-_128-kbps_-_s.shabakngy.com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xit" presetSubtype="32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7383 0.30579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45" grpId="0" animBg="1"/>
      <p:bldP spid="45" grpId="1" animBg="1"/>
      <p:bldP spid="19" grpId="0" animBg="1"/>
      <p:bldP spid="19" grpId="1" animBg="1"/>
      <p:bldP spid="20" grpId="0" animBg="1"/>
      <p:bldP spid="20" grpId="1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رسوم">
            <a:extLst>
              <a:ext uri="{FF2B5EF4-FFF2-40B4-BE49-F238E27FC236}">
                <a16:creationId xmlns:a16="http://schemas.microsoft.com/office/drawing/2014/main" id="{E81C917C-C44D-940B-C640-80FBC6817151}"/>
              </a:ext>
            </a:extLst>
          </p:cNvPr>
          <p:cNvGrpSpPr/>
          <p:nvPr/>
        </p:nvGrpSpPr>
        <p:grpSpPr>
          <a:xfrm>
            <a:off x="2594824" y="6095563"/>
            <a:ext cx="8543172" cy="1663458"/>
            <a:chOff x="2594824" y="6095563"/>
            <a:chExt cx="8543172" cy="1663458"/>
          </a:xfrm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A1087EF5-F559-8857-17E5-6C7CD0741379}"/>
                </a:ext>
              </a:extLst>
            </p:cNvPr>
            <p:cNvSpPr/>
            <p:nvPr/>
          </p:nvSpPr>
          <p:spPr>
            <a:xfrm rot="515648">
              <a:off x="9437532" y="6288033"/>
              <a:ext cx="1700464" cy="1470988"/>
            </a:xfrm>
            <a:prstGeom prst="blockArc">
              <a:avLst>
                <a:gd name="adj1" fmla="val 10553884"/>
                <a:gd name="adj2" fmla="val 20312942"/>
                <a:gd name="adj3" fmla="val 61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E0BE412C-1527-82BB-7462-F8BCE0509C44}"/>
                </a:ext>
              </a:extLst>
            </p:cNvPr>
            <p:cNvSpPr/>
            <p:nvPr/>
          </p:nvSpPr>
          <p:spPr>
            <a:xfrm rot="262725">
              <a:off x="2594824" y="6210592"/>
              <a:ext cx="1622581" cy="1470988"/>
            </a:xfrm>
            <a:prstGeom prst="blockArc">
              <a:avLst>
                <a:gd name="adj1" fmla="val 10800000"/>
                <a:gd name="adj2" fmla="val 21071100"/>
                <a:gd name="adj3" fmla="val 62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7" name="Graphic 26" descr="Bug with solid fill">
              <a:extLst>
                <a:ext uri="{FF2B5EF4-FFF2-40B4-BE49-F238E27FC236}">
                  <a16:creationId xmlns:a16="http://schemas.microsoft.com/office/drawing/2014/main" id="{82C0B1DF-1A56-B25B-7377-945B0DCED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4357948">
              <a:off x="3071857" y="6104952"/>
              <a:ext cx="668512" cy="668512"/>
            </a:xfrm>
            <a:prstGeom prst="rect">
              <a:avLst/>
            </a:prstGeom>
          </p:spPr>
        </p:pic>
        <p:pic>
          <p:nvPicPr>
            <p:cNvPr id="26" name="Graphic 25" descr="Bug with solid fill">
              <a:extLst>
                <a:ext uri="{FF2B5EF4-FFF2-40B4-BE49-F238E27FC236}">
                  <a16:creationId xmlns:a16="http://schemas.microsoft.com/office/drawing/2014/main" id="{52332B6B-6D94-A71C-CC80-570AEA09F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4357948">
              <a:off x="9856147" y="6095563"/>
              <a:ext cx="594267" cy="594267"/>
            </a:xfrm>
            <a:prstGeom prst="rect">
              <a:avLst/>
            </a:prstGeom>
          </p:spPr>
        </p:pic>
      </p:grpSp>
      <p:pic>
        <p:nvPicPr>
          <p:cNvPr id="3" name="Graphic 2" descr="Back with solid fi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6FA7271-E78C-1A11-EAE7-02A10834C5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572F38-3D1D-1FAA-68D7-3E6027AE4AA1}"/>
              </a:ext>
            </a:extLst>
          </p:cNvPr>
          <p:cNvSpPr/>
          <p:nvPr/>
        </p:nvSpPr>
        <p:spPr>
          <a:xfrm rot="10800000">
            <a:off x="1666438" y="0"/>
            <a:ext cx="10503993" cy="6858000"/>
          </a:xfrm>
          <a:custGeom>
            <a:avLst/>
            <a:gdLst>
              <a:gd name="connsiteX0" fmla="*/ 0 w 10125988"/>
              <a:gd name="connsiteY0" fmla="*/ 6858000 h 6858000"/>
              <a:gd name="connsiteX1" fmla="*/ 0 w 10125988"/>
              <a:gd name="connsiteY1" fmla="*/ 5739049 h 6858000"/>
              <a:gd name="connsiteX2" fmla="*/ 1849934 w 10125988"/>
              <a:gd name="connsiteY2" fmla="*/ 3850846 h 6858000"/>
              <a:gd name="connsiteX3" fmla="*/ 1821331 w 10125988"/>
              <a:gd name="connsiteY3" fmla="*/ 3851384 h 6858000"/>
              <a:gd name="connsiteX4" fmla="*/ 1998727 w 10125988"/>
              <a:gd name="connsiteY4" fmla="*/ 3698975 h 6858000"/>
              <a:gd name="connsiteX5" fmla="*/ 5622734 w 10125988"/>
              <a:gd name="connsiteY5" fmla="*/ 0 h 6858000"/>
              <a:gd name="connsiteX6" fmla="*/ 6719007 w 10125988"/>
              <a:gd name="connsiteY6" fmla="*/ 0 h 6858000"/>
              <a:gd name="connsiteX7" fmla="*/ 5002878 w 10125988"/>
              <a:gd name="connsiteY7" fmla="*/ 1751630 h 6858000"/>
              <a:gd name="connsiteX8" fmla="*/ 8401185 w 10125988"/>
              <a:gd name="connsiteY8" fmla="*/ 1687792 h 6858000"/>
              <a:gd name="connsiteX9" fmla="*/ 10125988 w 10125988"/>
              <a:gd name="connsiteY9" fmla="*/ 3695380 h 6858000"/>
              <a:gd name="connsiteX10" fmla="*/ 2966761 w 10125988"/>
              <a:gd name="connsiteY10" fmla="*/ 38298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5988" h="6858000">
                <a:moveTo>
                  <a:pt x="0" y="6858000"/>
                </a:moveTo>
                <a:lnTo>
                  <a:pt x="0" y="5739049"/>
                </a:lnTo>
                <a:lnTo>
                  <a:pt x="1849934" y="3850846"/>
                </a:lnTo>
                <a:lnTo>
                  <a:pt x="1821331" y="3851384"/>
                </a:lnTo>
                <a:lnTo>
                  <a:pt x="1998727" y="3698975"/>
                </a:lnTo>
                <a:lnTo>
                  <a:pt x="5622734" y="0"/>
                </a:lnTo>
                <a:lnTo>
                  <a:pt x="6719007" y="0"/>
                </a:lnTo>
                <a:lnTo>
                  <a:pt x="5002878" y="1751630"/>
                </a:lnTo>
                <a:lnTo>
                  <a:pt x="8401185" y="1687792"/>
                </a:lnTo>
                <a:lnTo>
                  <a:pt x="10125988" y="3695380"/>
                </a:lnTo>
                <a:lnTo>
                  <a:pt x="2966761" y="3829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C40A7-6C3D-73C5-24CB-CD6D92B4B512}"/>
              </a:ext>
            </a:extLst>
          </p:cNvPr>
          <p:cNvSpPr txBox="1"/>
          <p:nvPr/>
        </p:nvSpPr>
        <p:spPr>
          <a:xfrm>
            <a:off x="2241362" y="3429000"/>
            <a:ext cx="6096000" cy="1030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789305" algn="l"/>
              </a:tabLst>
            </a:pP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MA" sz="6000" b="1" dirty="0">
                <a:solidFill>
                  <a:srgbClr val="71353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ِ</a:t>
            </a: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</a:t>
            </a:r>
            <a:r>
              <a:rPr lang="ar-M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ْ</a:t>
            </a: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</a:t>
            </a:r>
            <a:r>
              <a:rPr lang="ar-MA" sz="6000" b="1" dirty="0">
                <a:solidFill>
                  <a:srgbClr val="71353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َ</a:t>
            </a: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</a:t>
            </a:r>
            <a:r>
              <a:rPr lang="ar-M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َ</a:t>
            </a: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ى الد</a:t>
            </a:r>
            <a:r>
              <a:rPr lang="ar-M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َّ</a:t>
            </a: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</a:t>
            </a:r>
            <a:r>
              <a:rPr lang="ar-M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ْ</a:t>
            </a:r>
            <a:r>
              <a:rPr lang="ar-SA" sz="6000" b="1" dirty="0">
                <a:solidFill>
                  <a:srgbClr val="7135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</a:t>
            </a:r>
            <a:r>
              <a:rPr lang="ar-MA" sz="6000" b="1" dirty="0">
                <a:solidFill>
                  <a:srgbClr val="71353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ُ</a:t>
            </a:r>
            <a:endParaRPr lang="en-US" sz="2800" dirty="0">
              <a:solidFill>
                <a:srgbClr val="71353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Alarm Ringing outline">
            <a:extLst>
              <a:ext uri="{FF2B5EF4-FFF2-40B4-BE49-F238E27FC236}">
                <a16:creationId xmlns:a16="http://schemas.microsoft.com/office/drawing/2014/main" id="{BAABE808-3C31-3CB7-B2C4-760AB7DDEE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22962" y="3529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4D7C27D8-B02E-B559-0388-82393458E3DD}"/>
              </a:ext>
            </a:extLst>
          </p:cNvPr>
          <p:cNvSpPr/>
          <p:nvPr/>
        </p:nvSpPr>
        <p:spPr>
          <a:xfrm>
            <a:off x="171450" y="4514850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225EEF57-8976-A611-B439-E9B7085580FB}"/>
              </a:ext>
            </a:extLst>
          </p:cNvPr>
          <p:cNvSpPr/>
          <p:nvPr/>
        </p:nvSpPr>
        <p:spPr>
          <a:xfrm>
            <a:off x="685246" y="4657725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D62F5A5-E348-4839-F7F9-172BEE8DD57F}"/>
              </a:ext>
            </a:extLst>
          </p:cNvPr>
          <p:cNvGraphicFramePr/>
          <p:nvPr/>
        </p:nvGraphicFramePr>
        <p:xfrm>
          <a:off x="4021765" y="438149"/>
          <a:ext cx="6112835" cy="488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مرام" descr="A picture containing person&#10;&#10;Description automatically generated">
            <a:extLst>
              <a:ext uri="{FF2B5EF4-FFF2-40B4-BE49-F238E27FC236}">
                <a16:creationId xmlns:a16="http://schemas.microsoft.com/office/drawing/2014/main" id="{C218CFFB-A5D6-CFD0-AD26-52578FB0D0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3" t="25442" r="33239" b="15545"/>
          <a:stretch/>
        </p:blipFill>
        <p:spPr>
          <a:xfrm>
            <a:off x="4703765" y="1573579"/>
            <a:ext cx="2161480" cy="228464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6632521-C7E0-2384-9A3F-7A85C12A91A3}"/>
              </a:ext>
            </a:extLst>
          </p:cNvPr>
          <p:cNvSpPr/>
          <p:nvPr/>
        </p:nvSpPr>
        <p:spPr>
          <a:xfrm>
            <a:off x="-216568" y="5269832"/>
            <a:ext cx="12595633" cy="1415621"/>
          </a:xfrm>
          <a:custGeom>
            <a:avLst/>
            <a:gdLst>
              <a:gd name="connsiteX0" fmla="*/ 0 w 12595633"/>
              <a:gd name="connsiteY0" fmla="*/ 0 h 1415621"/>
              <a:gd name="connsiteX1" fmla="*/ 12595633 w 12595633"/>
              <a:gd name="connsiteY1" fmla="*/ 0 h 1415621"/>
              <a:gd name="connsiteX2" fmla="*/ 12595633 w 12595633"/>
              <a:gd name="connsiteY2" fmla="*/ 1415621 h 1415621"/>
              <a:gd name="connsiteX3" fmla="*/ 0 w 12595633"/>
              <a:gd name="connsiteY3" fmla="*/ 1415621 h 1415621"/>
              <a:gd name="connsiteX4" fmla="*/ 0 w 12595633"/>
              <a:gd name="connsiteY4" fmla="*/ 0 h 14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633" h="1415621" fill="none" extrusionOk="0">
                <a:moveTo>
                  <a:pt x="0" y="0"/>
                </a:moveTo>
                <a:cubicBezTo>
                  <a:pt x="2153232" y="-168046"/>
                  <a:pt x="7539783" y="-97522"/>
                  <a:pt x="12595633" y="0"/>
                </a:cubicBezTo>
                <a:cubicBezTo>
                  <a:pt x="12525189" y="538335"/>
                  <a:pt x="12680796" y="841386"/>
                  <a:pt x="12595633" y="1415621"/>
                </a:cubicBezTo>
                <a:cubicBezTo>
                  <a:pt x="8628367" y="1322833"/>
                  <a:pt x="3508929" y="1544076"/>
                  <a:pt x="0" y="1415621"/>
                </a:cubicBezTo>
                <a:cubicBezTo>
                  <a:pt x="-62106" y="970905"/>
                  <a:pt x="-93491" y="271840"/>
                  <a:pt x="0" y="0"/>
                </a:cubicBezTo>
                <a:close/>
              </a:path>
              <a:path w="12595633" h="1415621" stroke="0" extrusionOk="0">
                <a:moveTo>
                  <a:pt x="0" y="0"/>
                </a:moveTo>
                <a:cubicBezTo>
                  <a:pt x="5043050" y="-119885"/>
                  <a:pt x="7050444" y="104542"/>
                  <a:pt x="12595633" y="0"/>
                </a:cubicBezTo>
                <a:cubicBezTo>
                  <a:pt x="12574788" y="511794"/>
                  <a:pt x="12679622" y="804708"/>
                  <a:pt x="12595633" y="1415621"/>
                </a:cubicBezTo>
                <a:cubicBezTo>
                  <a:pt x="8399806" y="1568207"/>
                  <a:pt x="5539875" y="1519311"/>
                  <a:pt x="0" y="1415621"/>
                </a:cubicBezTo>
                <a:cubicBezTo>
                  <a:pt x="29537" y="1226615"/>
                  <a:pt x="31401" y="59338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15341575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060BD-9CCD-A2A5-E348-175DDE78B059}"/>
              </a:ext>
            </a:extLst>
          </p:cNvPr>
          <p:cNvGrpSpPr/>
          <p:nvPr/>
        </p:nvGrpSpPr>
        <p:grpSpPr>
          <a:xfrm>
            <a:off x="34799697" y="4969119"/>
            <a:ext cx="2084703" cy="1825299"/>
            <a:chOff x="9172129" y="1598413"/>
            <a:chExt cx="2084703" cy="182529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D3DE555-EDBA-1592-FD33-2D764A46F327}"/>
                </a:ext>
              </a:extLst>
            </p:cNvPr>
            <p:cNvGrpSpPr/>
            <p:nvPr/>
          </p:nvGrpSpPr>
          <p:grpSpPr>
            <a:xfrm>
              <a:off x="9172129" y="2008091"/>
              <a:ext cx="2084703" cy="1415621"/>
              <a:chOff x="9188847" y="996882"/>
              <a:chExt cx="3184673" cy="2432118"/>
            </a:xfrm>
            <a:solidFill>
              <a:srgbClr val="D0A68C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0F78FC4-5013-A898-1EE2-C317DECAB854}"/>
                  </a:ext>
                </a:extLst>
              </p:cNvPr>
              <p:cNvSpPr/>
              <p:nvPr/>
            </p:nvSpPr>
            <p:spPr>
              <a:xfrm flipH="1">
                <a:off x="9188847" y="996882"/>
                <a:ext cx="3184673" cy="1984636"/>
              </a:xfrm>
              <a:custGeom>
                <a:avLst/>
                <a:gdLst>
                  <a:gd name="connsiteX0" fmla="*/ 2404903 w 4670572"/>
                  <a:gd name="connsiteY0" fmla="*/ 592611 h 2690158"/>
                  <a:gd name="connsiteX1" fmla="*/ 2451738 w 4670572"/>
                  <a:gd name="connsiteY1" fmla="*/ 594773 h 2690158"/>
                  <a:gd name="connsiteX2" fmla="*/ 2451738 w 4670572"/>
                  <a:gd name="connsiteY2" fmla="*/ 1726072 h 2690158"/>
                  <a:gd name="connsiteX3" fmla="*/ 2282662 w 4670572"/>
                  <a:gd name="connsiteY3" fmla="*/ 1726073 h 2690158"/>
                  <a:gd name="connsiteX4" fmla="*/ 2282662 w 4670572"/>
                  <a:gd name="connsiteY4" fmla="*/ 595322 h 2690158"/>
                  <a:gd name="connsiteX5" fmla="*/ 2341835 w 4670572"/>
                  <a:gd name="connsiteY5" fmla="*/ 592611 h 2690158"/>
                  <a:gd name="connsiteX6" fmla="*/ 2373493 w 4670572"/>
                  <a:gd name="connsiteY6" fmla="*/ 591161 h 2690158"/>
                  <a:gd name="connsiteX7" fmla="*/ 2341835 w 4670572"/>
                  <a:gd name="connsiteY7" fmla="*/ 592611 h 2690158"/>
                  <a:gd name="connsiteX8" fmla="*/ 2282662 w 4670572"/>
                  <a:gd name="connsiteY8" fmla="*/ 592610 h 2690158"/>
                  <a:gd name="connsiteX9" fmla="*/ 2282662 w 4670572"/>
                  <a:gd name="connsiteY9" fmla="*/ 595322 h 2690158"/>
                  <a:gd name="connsiteX10" fmla="*/ 2275201 w 4670572"/>
                  <a:gd name="connsiteY10" fmla="*/ 595663 h 2690158"/>
                  <a:gd name="connsiteX11" fmla="*/ 943413 w 4670572"/>
                  <a:gd name="connsiteY11" fmla="*/ 1746583 h 2690158"/>
                  <a:gd name="connsiteX12" fmla="*/ 3734232 w 4670572"/>
                  <a:gd name="connsiteY12" fmla="*/ 1746910 h 2690158"/>
                  <a:gd name="connsiteX13" fmla="*/ 2471514 w 4670572"/>
                  <a:gd name="connsiteY13" fmla="*/ 595686 h 2690158"/>
                  <a:gd name="connsiteX14" fmla="*/ 2451738 w 4670572"/>
                  <a:gd name="connsiteY14" fmla="*/ 594773 h 2690158"/>
                  <a:gd name="connsiteX15" fmla="*/ 2451738 w 4670572"/>
                  <a:gd name="connsiteY15" fmla="*/ 592611 h 2690158"/>
                  <a:gd name="connsiteX16" fmla="*/ 2404903 w 4670572"/>
                  <a:gd name="connsiteY16" fmla="*/ 592611 h 2690158"/>
                  <a:gd name="connsiteX17" fmla="*/ 2335285 w 4670572"/>
                  <a:gd name="connsiteY17" fmla="*/ 0 h 2690158"/>
                  <a:gd name="connsiteX18" fmla="*/ 2575444 w 4670572"/>
                  <a:gd name="connsiteY18" fmla="*/ 157071 h 2690158"/>
                  <a:gd name="connsiteX19" fmla="*/ 2589807 w 4670572"/>
                  <a:gd name="connsiteY19" fmla="*/ 227262 h 2690158"/>
                  <a:gd name="connsiteX20" fmla="*/ 2594836 w 4670572"/>
                  <a:gd name="connsiteY20" fmla="*/ 227753 h 2690158"/>
                  <a:gd name="connsiteX21" fmla="*/ 3790395 w 4670572"/>
                  <a:gd name="connsiteY21" fmla="*/ 1217098 h 2690158"/>
                  <a:gd name="connsiteX22" fmla="*/ 3833090 w 4670572"/>
                  <a:gd name="connsiteY22" fmla="*/ 1388547 h 2690158"/>
                  <a:gd name="connsiteX23" fmla="*/ 3908277 w 4670572"/>
                  <a:gd name="connsiteY23" fmla="*/ 1388547 h 2690158"/>
                  <a:gd name="connsiteX24" fmla="*/ 4622172 w 4670572"/>
                  <a:gd name="connsiteY24" fmla="*/ 2039353 h 2690158"/>
                  <a:gd name="connsiteX25" fmla="*/ 4622172 w 4670572"/>
                  <a:gd name="connsiteY25" fmla="*/ 2115914 h 2690158"/>
                  <a:gd name="connsiteX26" fmla="*/ 4572671 w 4670572"/>
                  <a:gd name="connsiteY26" fmla="*/ 2339435 h 2690158"/>
                  <a:gd name="connsiteX27" fmla="*/ 4537529 w 4670572"/>
                  <a:gd name="connsiteY27" fmla="*/ 2398458 h 2690158"/>
                  <a:gd name="connsiteX28" fmla="*/ 4571009 w 4670572"/>
                  <a:gd name="connsiteY28" fmla="*/ 2404621 h 2690158"/>
                  <a:gd name="connsiteX29" fmla="*/ 4670572 w 4670572"/>
                  <a:gd name="connsiteY29" fmla="*/ 2541550 h 2690158"/>
                  <a:gd name="connsiteX30" fmla="*/ 4507558 w 4670572"/>
                  <a:gd name="connsiteY30" fmla="*/ 2690158 h 2690158"/>
                  <a:gd name="connsiteX31" fmla="*/ 3992260 w 4670572"/>
                  <a:gd name="connsiteY31" fmla="*/ 2690158 h 2690158"/>
                  <a:gd name="connsiteX32" fmla="*/ 702513 w 4670572"/>
                  <a:gd name="connsiteY32" fmla="*/ 2690158 h 2690158"/>
                  <a:gd name="connsiteX33" fmla="*/ 163014 w 4670572"/>
                  <a:gd name="connsiteY33" fmla="*/ 2690158 h 2690158"/>
                  <a:gd name="connsiteX34" fmla="*/ 0 w 4670572"/>
                  <a:gd name="connsiteY34" fmla="*/ 2541550 h 2690158"/>
                  <a:gd name="connsiteX35" fmla="*/ 99563 w 4670572"/>
                  <a:gd name="connsiteY35" fmla="*/ 2404621 h 2690158"/>
                  <a:gd name="connsiteX36" fmla="*/ 154854 w 4670572"/>
                  <a:gd name="connsiteY36" fmla="*/ 2394444 h 2690158"/>
                  <a:gd name="connsiteX37" fmla="*/ 122101 w 4670572"/>
                  <a:gd name="connsiteY37" fmla="*/ 2339435 h 2690158"/>
                  <a:gd name="connsiteX38" fmla="*/ 72600 w 4670572"/>
                  <a:gd name="connsiteY38" fmla="*/ 2115914 h 2690158"/>
                  <a:gd name="connsiteX39" fmla="*/ 72600 w 4670572"/>
                  <a:gd name="connsiteY39" fmla="*/ 2039353 h 2690158"/>
                  <a:gd name="connsiteX40" fmla="*/ 786495 w 4670572"/>
                  <a:gd name="connsiteY40" fmla="*/ 1388547 h 2690158"/>
                  <a:gd name="connsiteX41" fmla="*/ 881960 w 4670572"/>
                  <a:gd name="connsiteY41" fmla="*/ 1388547 h 2690158"/>
                  <a:gd name="connsiteX42" fmla="*/ 932898 w 4670572"/>
                  <a:gd name="connsiteY42" fmla="*/ 1220842 h 2690158"/>
                  <a:gd name="connsiteX43" fmla="*/ 2008185 w 4670572"/>
                  <a:gd name="connsiteY43" fmla="*/ 262460 h 2690158"/>
                  <a:gd name="connsiteX44" fmla="*/ 2076640 w 4670572"/>
                  <a:gd name="connsiteY44" fmla="*/ 247417 h 2690158"/>
                  <a:gd name="connsiteX45" fmla="*/ 2095127 w 4670572"/>
                  <a:gd name="connsiteY45" fmla="*/ 157071 h 2690158"/>
                  <a:gd name="connsiteX46" fmla="*/ 2335285 w 4670572"/>
                  <a:gd name="connsiteY46" fmla="*/ 0 h 269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70572" h="2690158">
                    <a:moveTo>
                      <a:pt x="2404903" y="592611"/>
                    </a:moveTo>
                    <a:lnTo>
                      <a:pt x="2451738" y="594773"/>
                    </a:lnTo>
                    <a:lnTo>
                      <a:pt x="2451738" y="1726072"/>
                    </a:lnTo>
                    <a:lnTo>
                      <a:pt x="2282662" y="1726073"/>
                    </a:lnTo>
                    <a:lnTo>
                      <a:pt x="2282662" y="595322"/>
                    </a:lnTo>
                    <a:lnTo>
                      <a:pt x="2341835" y="592611"/>
                    </a:lnTo>
                    <a:close/>
                    <a:moveTo>
                      <a:pt x="2373493" y="591161"/>
                    </a:moveTo>
                    <a:lnTo>
                      <a:pt x="2341835" y="592611"/>
                    </a:lnTo>
                    <a:lnTo>
                      <a:pt x="2282662" y="592610"/>
                    </a:lnTo>
                    <a:lnTo>
                      <a:pt x="2282662" y="595322"/>
                    </a:lnTo>
                    <a:lnTo>
                      <a:pt x="2275201" y="595663"/>
                    </a:lnTo>
                    <a:cubicBezTo>
                      <a:pt x="1783495" y="640746"/>
                      <a:pt x="1291286" y="1024380"/>
                      <a:pt x="943413" y="1746583"/>
                    </a:cubicBezTo>
                    <a:lnTo>
                      <a:pt x="3734232" y="1746910"/>
                    </a:lnTo>
                    <a:cubicBezTo>
                      <a:pt x="3429698" y="1024631"/>
                      <a:pt x="2960513" y="640883"/>
                      <a:pt x="2471514" y="595686"/>
                    </a:cubicBezTo>
                    <a:lnTo>
                      <a:pt x="2451738" y="594773"/>
                    </a:lnTo>
                    <a:lnTo>
                      <a:pt x="2451738" y="592611"/>
                    </a:lnTo>
                    <a:lnTo>
                      <a:pt x="2404903" y="592611"/>
                    </a:lnTo>
                    <a:close/>
                    <a:moveTo>
                      <a:pt x="2335285" y="0"/>
                    </a:moveTo>
                    <a:cubicBezTo>
                      <a:pt x="2443246" y="0"/>
                      <a:pt x="2535877" y="64767"/>
                      <a:pt x="2575444" y="157071"/>
                    </a:cubicBezTo>
                    <a:lnTo>
                      <a:pt x="2589807" y="227262"/>
                    </a:lnTo>
                    <a:lnTo>
                      <a:pt x="2594836" y="227753"/>
                    </a:lnTo>
                    <a:cubicBezTo>
                      <a:pt x="3146399" y="304229"/>
                      <a:pt x="3605795" y="685580"/>
                      <a:pt x="3790395" y="1217098"/>
                    </a:cubicBezTo>
                    <a:lnTo>
                      <a:pt x="3833090" y="1388547"/>
                    </a:lnTo>
                    <a:lnTo>
                      <a:pt x="3908277" y="1388547"/>
                    </a:lnTo>
                    <a:cubicBezTo>
                      <a:pt x="4302549" y="1388547"/>
                      <a:pt x="4622172" y="1679923"/>
                      <a:pt x="4622172" y="2039353"/>
                    </a:cubicBezTo>
                    <a:lnTo>
                      <a:pt x="4622172" y="2115914"/>
                    </a:lnTo>
                    <a:cubicBezTo>
                      <a:pt x="4622172" y="2195200"/>
                      <a:pt x="4604547" y="2270734"/>
                      <a:pt x="4572671" y="2339435"/>
                    </a:cubicBezTo>
                    <a:lnTo>
                      <a:pt x="4537529" y="2398458"/>
                    </a:lnTo>
                    <a:lnTo>
                      <a:pt x="4571009" y="2404621"/>
                    </a:lnTo>
                    <a:cubicBezTo>
                      <a:pt x="4629519" y="2427181"/>
                      <a:pt x="4670572" y="2479995"/>
                      <a:pt x="4670572" y="2541550"/>
                    </a:cubicBezTo>
                    <a:cubicBezTo>
                      <a:pt x="4670572" y="2623624"/>
                      <a:pt x="4597587" y="2690158"/>
                      <a:pt x="4507558" y="2690158"/>
                    </a:cubicBezTo>
                    <a:lnTo>
                      <a:pt x="3992260" y="2690158"/>
                    </a:lnTo>
                    <a:lnTo>
                      <a:pt x="702513" y="2690158"/>
                    </a:lnTo>
                    <a:lnTo>
                      <a:pt x="163014" y="2690158"/>
                    </a:lnTo>
                    <a:cubicBezTo>
                      <a:pt x="72985" y="2690158"/>
                      <a:pt x="0" y="2623624"/>
                      <a:pt x="0" y="2541550"/>
                    </a:cubicBezTo>
                    <a:cubicBezTo>
                      <a:pt x="0" y="2479995"/>
                      <a:pt x="41054" y="2427181"/>
                      <a:pt x="99563" y="2404621"/>
                    </a:cubicBezTo>
                    <a:lnTo>
                      <a:pt x="154854" y="2394444"/>
                    </a:lnTo>
                    <a:lnTo>
                      <a:pt x="122101" y="2339435"/>
                    </a:lnTo>
                    <a:cubicBezTo>
                      <a:pt x="90226" y="2270734"/>
                      <a:pt x="72600" y="2195200"/>
                      <a:pt x="72600" y="2115914"/>
                    </a:cubicBezTo>
                    <a:lnTo>
                      <a:pt x="72600" y="2039353"/>
                    </a:lnTo>
                    <a:cubicBezTo>
                      <a:pt x="72600" y="1679923"/>
                      <a:pt x="392223" y="1388547"/>
                      <a:pt x="786495" y="1388547"/>
                    </a:cubicBezTo>
                    <a:lnTo>
                      <a:pt x="881960" y="1388547"/>
                    </a:lnTo>
                    <a:lnTo>
                      <a:pt x="932898" y="1220842"/>
                    </a:lnTo>
                    <a:cubicBezTo>
                      <a:pt x="1122305" y="745219"/>
                      <a:pt x="1525555" y="387865"/>
                      <a:pt x="2008185" y="262460"/>
                    </a:cubicBezTo>
                    <a:lnTo>
                      <a:pt x="2076640" y="247417"/>
                    </a:lnTo>
                    <a:lnTo>
                      <a:pt x="2095127" y="157071"/>
                    </a:lnTo>
                    <a:cubicBezTo>
                      <a:pt x="2134693" y="64767"/>
                      <a:pt x="2227325" y="0"/>
                      <a:pt x="2335285" y="0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87D503A-DCED-4693-4F51-373F3DE23717}"/>
                  </a:ext>
                </a:extLst>
              </p:cNvPr>
              <p:cNvSpPr/>
              <p:nvPr/>
            </p:nvSpPr>
            <p:spPr>
              <a:xfrm flipH="1">
                <a:off x="11276625" y="2405790"/>
                <a:ext cx="379839" cy="98378"/>
              </a:xfrm>
              <a:prstGeom prst="roundRect">
                <a:avLst>
                  <a:gd name="adj" fmla="val 444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0426070-0AD6-B422-8F72-45CFBCD29D94}"/>
                  </a:ext>
                </a:extLst>
              </p:cNvPr>
              <p:cNvSpPr/>
              <p:nvPr/>
            </p:nvSpPr>
            <p:spPr>
              <a:xfrm flipH="1">
                <a:off x="10359941" y="2416330"/>
                <a:ext cx="379839" cy="98378"/>
              </a:xfrm>
              <a:prstGeom prst="roundRect">
                <a:avLst>
                  <a:gd name="adj" fmla="val 444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BE11142-9377-3CCA-9DB3-255C428D9513}"/>
                  </a:ext>
                </a:extLst>
              </p:cNvPr>
              <p:cNvSpPr/>
              <p:nvPr/>
            </p:nvSpPr>
            <p:spPr>
              <a:xfrm flipH="1">
                <a:off x="9336864" y="2303899"/>
                <a:ext cx="245240" cy="256490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8B67EFE-4187-FCF3-3E13-8877DBC10A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35182" y="2748306"/>
                <a:ext cx="570450" cy="2256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EBE93A-85C3-8E05-33CC-B3967E03C0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6735" y="2764642"/>
                <a:ext cx="351516" cy="622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E9BB3A-C545-C098-9F87-FBE25C522B42}"/>
                  </a:ext>
                </a:extLst>
              </p:cNvPr>
              <p:cNvGrpSpPr/>
              <p:nvPr/>
            </p:nvGrpSpPr>
            <p:grpSpPr>
              <a:xfrm flipH="1">
                <a:off x="9582104" y="2560388"/>
                <a:ext cx="2282432" cy="868612"/>
                <a:chOff x="7758784" y="2557469"/>
                <a:chExt cx="3347365" cy="1177396"/>
              </a:xfrm>
              <a:grpFill/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6BA123CC-6C81-3D6B-6418-91E8DCC310A6}"/>
                    </a:ext>
                  </a:extLst>
                </p:cNvPr>
                <p:cNvSpPr/>
                <p:nvPr/>
              </p:nvSpPr>
              <p:spPr>
                <a:xfrm>
                  <a:off x="10285604" y="2895600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DFE8CC95-EA6B-7E8E-FD44-263CDED80706}"/>
                    </a:ext>
                  </a:extLst>
                </p:cNvPr>
                <p:cNvSpPr/>
                <p:nvPr/>
              </p:nvSpPr>
              <p:spPr>
                <a:xfrm>
                  <a:off x="8215783" y="2991406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6769B16B-52AA-29FD-69F2-DABCDC739461}"/>
                    </a:ext>
                  </a:extLst>
                </p:cNvPr>
                <p:cNvSpPr/>
                <p:nvPr/>
              </p:nvSpPr>
              <p:spPr>
                <a:xfrm>
                  <a:off x="9810749" y="2557469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55829 w 1295400"/>
                    <a:gd name="connsiteY5" fmla="*/ 338130 h 1080982"/>
                    <a:gd name="connsiteX6" fmla="*/ 474854 w 1295400"/>
                    <a:gd name="connsiteY6" fmla="*/ 525921 h 1080982"/>
                    <a:gd name="connsiteX7" fmla="*/ 655829 w 1295400"/>
                    <a:gd name="connsiteY7" fmla="*/ 713712 h 1080982"/>
                    <a:gd name="connsiteX8" fmla="*/ 836804 w 1295400"/>
                    <a:gd name="connsiteY8" fmla="*/ 525921 h 1080982"/>
                    <a:gd name="connsiteX9" fmla="*/ 655829 w 1295400"/>
                    <a:gd name="connsiteY9" fmla="*/ 338130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55829" y="338130"/>
                      </a:moveTo>
                      <a:cubicBezTo>
                        <a:pt x="555879" y="338130"/>
                        <a:pt x="474854" y="422207"/>
                        <a:pt x="474854" y="525921"/>
                      </a:cubicBezTo>
                      <a:cubicBezTo>
                        <a:pt x="474854" y="629635"/>
                        <a:pt x="555879" y="713712"/>
                        <a:pt x="655829" y="713712"/>
                      </a:cubicBezTo>
                      <a:cubicBezTo>
                        <a:pt x="755779" y="713712"/>
                        <a:pt x="836804" y="629635"/>
                        <a:pt x="836804" y="525921"/>
                      </a:cubicBezTo>
                      <a:cubicBezTo>
                        <a:pt x="836804" y="422207"/>
                        <a:pt x="755779" y="338130"/>
                        <a:pt x="655829" y="33813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A2BBEB39-B2BE-8120-F744-BE135DF24070}"/>
                    </a:ext>
                  </a:extLst>
                </p:cNvPr>
                <p:cNvSpPr/>
                <p:nvPr/>
              </p:nvSpPr>
              <p:spPr>
                <a:xfrm>
                  <a:off x="7758784" y="2653883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37973 w 1295400"/>
                    <a:gd name="connsiteY5" fmla="*/ 337522 h 1080982"/>
                    <a:gd name="connsiteX6" fmla="*/ 456998 w 1295400"/>
                    <a:gd name="connsiteY6" fmla="*/ 525313 h 1080982"/>
                    <a:gd name="connsiteX7" fmla="*/ 637973 w 1295400"/>
                    <a:gd name="connsiteY7" fmla="*/ 713104 h 1080982"/>
                    <a:gd name="connsiteX8" fmla="*/ 818948 w 1295400"/>
                    <a:gd name="connsiteY8" fmla="*/ 525313 h 1080982"/>
                    <a:gd name="connsiteX9" fmla="*/ 637973 w 1295400"/>
                    <a:gd name="connsiteY9" fmla="*/ 337522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37973" y="337522"/>
                      </a:moveTo>
                      <a:cubicBezTo>
                        <a:pt x="538023" y="337522"/>
                        <a:pt x="456998" y="421599"/>
                        <a:pt x="456998" y="525313"/>
                      </a:cubicBezTo>
                      <a:cubicBezTo>
                        <a:pt x="456998" y="629027"/>
                        <a:pt x="538023" y="713104"/>
                        <a:pt x="637973" y="713104"/>
                      </a:cubicBezTo>
                      <a:cubicBezTo>
                        <a:pt x="737923" y="713104"/>
                        <a:pt x="818948" y="629027"/>
                        <a:pt x="818948" y="525313"/>
                      </a:cubicBezTo>
                      <a:cubicBezTo>
                        <a:pt x="818948" y="421599"/>
                        <a:pt x="737923" y="337522"/>
                        <a:pt x="637973" y="337522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638AB65-98C6-20F3-FFF7-7FBBB0D52B82}"/>
                </a:ext>
              </a:extLst>
            </p:cNvPr>
            <p:cNvSpPr/>
            <p:nvPr/>
          </p:nvSpPr>
          <p:spPr>
            <a:xfrm>
              <a:off x="9728722" y="1598413"/>
              <a:ext cx="990945" cy="392434"/>
            </a:xfrm>
            <a:prstGeom prst="roundRect">
              <a:avLst/>
            </a:prstGeom>
            <a:ln>
              <a:solidFill>
                <a:srgbClr val="74454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3200" b="1" dirty="0"/>
                <a:t>مَرامٌ</a:t>
              </a:r>
              <a:endParaRPr lang="en-US" sz="3200" b="1" dirty="0"/>
            </a:p>
          </p:txBody>
        </p:sp>
      </p:grpSp>
      <p:pic>
        <p:nvPicPr>
          <p:cNvPr id="33" name="Graphic 32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284EDD-AD85-5923-85B1-161D4B45C4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6759" y="-118282"/>
            <a:ext cx="914400" cy="914400"/>
          </a:xfrm>
          <a:prstGeom prst="rect">
            <a:avLst/>
          </a:prstGeom>
        </p:spPr>
      </p:pic>
      <p:pic>
        <p:nvPicPr>
          <p:cNvPr id="34" name="Graphic 3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27E2C3-0CA7-A1AC-6366-FBE839D1B0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74" y="-46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2.42656 -0.0638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28" y="-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ؤثرات صوتية صوت سيارة تمشي عالي الدقة للمنتاج (192 kbps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856E480-0938-1052-03F8-301509A84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363672"/>
              </p:ext>
            </p:extLst>
          </p:nvPr>
        </p:nvGraphicFramePr>
        <p:xfrm>
          <a:off x="2518610" y="1105301"/>
          <a:ext cx="6817896" cy="408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مرام" descr="A picture containing person&#10;&#10;Description automatically generated">
            <a:extLst>
              <a:ext uri="{FF2B5EF4-FFF2-40B4-BE49-F238E27FC236}">
                <a16:creationId xmlns:a16="http://schemas.microsoft.com/office/drawing/2014/main" id="{25EAA870-DB69-0DE3-F497-BB58C9E537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3" t="25442" r="33239" b="15545"/>
          <a:stretch/>
        </p:blipFill>
        <p:spPr>
          <a:xfrm>
            <a:off x="6930189" y="1837958"/>
            <a:ext cx="1631219" cy="202417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همام" descr="A picture containing indoor&#10;&#10;Description automatically generated">
            <a:extLst>
              <a:ext uri="{FF2B5EF4-FFF2-40B4-BE49-F238E27FC236}">
                <a16:creationId xmlns:a16="http://schemas.microsoft.com/office/drawing/2014/main" id="{7FD7A3D7-9540-51CD-1899-01C50AB125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6" t="24690" r="32641" b="16237"/>
          <a:stretch/>
        </p:blipFill>
        <p:spPr>
          <a:xfrm>
            <a:off x="3176337" y="1837958"/>
            <a:ext cx="1780673" cy="2024179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مرام1">
            <a:extLst>
              <a:ext uri="{FF2B5EF4-FFF2-40B4-BE49-F238E27FC236}">
                <a16:creationId xmlns:a16="http://schemas.microsoft.com/office/drawing/2014/main" id="{47CCF801-8150-4CFC-EC14-37B7295C86F1}"/>
              </a:ext>
            </a:extLst>
          </p:cNvPr>
          <p:cNvSpPr txBox="1"/>
          <p:nvPr/>
        </p:nvSpPr>
        <p:spPr>
          <a:xfrm>
            <a:off x="7101576" y="4059289"/>
            <a:ext cx="14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dirty="0"/>
              <a:t>مَرَامٌ</a:t>
            </a:r>
            <a:endParaRPr lang="en-US" sz="3600" dirty="0"/>
          </a:p>
        </p:txBody>
      </p:sp>
      <p:sp>
        <p:nvSpPr>
          <p:cNvPr id="9" name="مرام1">
            <a:extLst>
              <a:ext uri="{FF2B5EF4-FFF2-40B4-BE49-F238E27FC236}">
                <a16:creationId xmlns:a16="http://schemas.microsoft.com/office/drawing/2014/main" id="{CF4FE59D-799D-B545-0A15-D0EDDBFCDC11}"/>
              </a:ext>
            </a:extLst>
          </p:cNvPr>
          <p:cNvSpPr txBox="1"/>
          <p:nvPr/>
        </p:nvSpPr>
        <p:spPr>
          <a:xfrm>
            <a:off x="3481136" y="4059288"/>
            <a:ext cx="14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dirty="0"/>
              <a:t>هُمَامٌ</a:t>
            </a:r>
            <a:endParaRPr lang="en-US" sz="3600" dirty="0"/>
          </a:p>
        </p:txBody>
      </p:sp>
      <p:pic>
        <p:nvPicPr>
          <p:cNvPr id="4" name="Graphic 3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D5CF55F-08EF-F811-64CB-EA471FFA3C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6785" y="5681330"/>
            <a:ext cx="914400" cy="914400"/>
          </a:xfrm>
          <a:prstGeom prst="rect">
            <a:avLst/>
          </a:prstGeom>
        </p:spPr>
      </p:pic>
      <p:pic>
        <p:nvPicPr>
          <p:cNvPr id="5" name="Graphic 4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23AF46-4980-95D1-0609-A20FF74B29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57526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4D7C27D8-B02E-B559-0388-82393458E3DD}"/>
              </a:ext>
            </a:extLst>
          </p:cNvPr>
          <p:cNvSpPr/>
          <p:nvPr/>
        </p:nvSpPr>
        <p:spPr>
          <a:xfrm>
            <a:off x="171450" y="4514850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225EEF57-8976-A611-B439-E9B7085580FB}"/>
              </a:ext>
            </a:extLst>
          </p:cNvPr>
          <p:cNvSpPr/>
          <p:nvPr/>
        </p:nvSpPr>
        <p:spPr>
          <a:xfrm>
            <a:off x="685246" y="4657725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D62F5A5-E348-4839-F7F9-172BEE8DD57F}"/>
              </a:ext>
            </a:extLst>
          </p:cNvPr>
          <p:cNvGraphicFramePr/>
          <p:nvPr/>
        </p:nvGraphicFramePr>
        <p:xfrm>
          <a:off x="4021765" y="438149"/>
          <a:ext cx="6112835" cy="488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صورة الارنب">
            <a:extLst>
              <a:ext uri="{FF2B5EF4-FFF2-40B4-BE49-F238E27FC236}">
                <a16:creationId xmlns:a16="http://schemas.microsoft.com/office/drawing/2014/main" id="{25D6DF5C-3C90-4331-4739-8F5CCB5DA01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0925" r="34025" b="33233"/>
          <a:stretch/>
        </p:blipFill>
        <p:spPr>
          <a:xfrm>
            <a:off x="4649262" y="1473028"/>
            <a:ext cx="2401243" cy="24234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5DDEDDB-606C-FC39-37A7-D6F4F01EDCC4}"/>
              </a:ext>
            </a:extLst>
          </p:cNvPr>
          <p:cNvSpPr/>
          <p:nvPr/>
        </p:nvSpPr>
        <p:spPr>
          <a:xfrm>
            <a:off x="-216568" y="5269832"/>
            <a:ext cx="12595633" cy="1415621"/>
          </a:xfrm>
          <a:custGeom>
            <a:avLst/>
            <a:gdLst>
              <a:gd name="connsiteX0" fmla="*/ 0 w 12595633"/>
              <a:gd name="connsiteY0" fmla="*/ 0 h 1415621"/>
              <a:gd name="connsiteX1" fmla="*/ 12595633 w 12595633"/>
              <a:gd name="connsiteY1" fmla="*/ 0 h 1415621"/>
              <a:gd name="connsiteX2" fmla="*/ 12595633 w 12595633"/>
              <a:gd name="connsiteY2" fmla="*/ 1415621 h 1415621"/>
              <a:gd name="connsiteX3" fmla="*/ 0 w 12595633"/>
              <a:gd name="connsiteY3" fmla="*/ 1415621 h 1415621"/>
              <a:gd name="connsiteX4" fmla="*/ 0 w 12595633"/>
              <a:gd name="connsiteY4" fmla="*/ 0 h 14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633" h="1415621" fill="none" extrusionOk="0">
                <a:moveTo>
                  <a:pt x="0" y="0"/>
                </a:moveTo>
                <a:cubicBezTo>
                  <a:pt x="2153232" y="-168046"/>
                  <a:pt x="7539783" y="-97522"/>
                  <a:pt x="12595633" y="0"/>
                </a:cubicBezTo>
                <a:cubicBezTo>
                  <a:pt x="12525189" y="538335"/>
                  <a:pt x="12680796" y="841386"/>
                  <a:pt x="12595633" y="1415621"/>
                </a:cubicBezTo>
                <a:cubicBezTo>
                  <a:pt x="8628367" y="1322833"/>
                  <a:pt x="3508929" y="1544076"/>
                  <a:pt x="0" y="1415621"/>
                </a:cubicBezTo>
                <a:cubicBezTo>
                  <a:pt x="-62106" y="970905"/>
                  <a:pt x="-93491" y="271840"/>
                  <a:pt x="0" y="0"/>
                </a:cubicBezTo>
                <a:close/>
              </a:path>
              <a:path w="12595633" h="1415621" stroke="0" extrusionOk="0">
                <a:moveTo>
                  <a:pt x="0" y="0"/>
                </a:moveTo>
                <a:cubicBezTo>
                  <a:pt x="5043050" y="-119885"/>
                  <a:pt x="7050444" y="104542"/>
                  <a:pt x="12595633" y="0"/>
                </a:cubicBezTo>
                <a:cubicBezTo>
                  <a:pt x="12574788" y="511794"/>
                  <a:pt x="12679622" y="804708"/>
                  <a:pt x="12595633" y="1415621"/>
                </a:cubicBezTo>
                <a:cubicBezTo>
                  <a:pt x="8399806" y="1568207"/>
                  <a:pt x="5539875" y="1519311"/>
                  <a:pt x="0" y="1415621"/>
                </a:cubicBezTo>
                <a:cubicBezTo>
                  <a:pt x="29537" y="1226615"/>
                  <a:pt x="31401" y="59338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15341575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34C0A1-C4E8-385D-8517-58BBF537D84D}"/>
              </a:ext>
            </a:extLst>
          </p:cNvPr>
          <p:cNvGrpSpPr/>
          <p:nvPr/>
        </p:nvGrpSpPr>
        <p:grpSpPr>
          <a:xfrm>
            <a:off x="38226334" y="4945767"/>
            <a:ext cx="2084703" cy="1845016"/>
            <a:chOff x="9552039" y="993796"/>
            <a:chExt cx="2084703" cy="184501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B286BE-9F5E-FF76-52D7-8550C7207E04}"/>
                </a:ext>
              </a:extLst>
            </p:cNvPr>
            <p:cNvGrpSpPr/>
            <p:nvPr/>
          </p:nvGrpSpPr>
          <p:grpSpPr>
            <a:xfrm>
              <a:off x="9552039" y="1447777"/>
              <a:ext cx="2084703" cy="1391035"/>
              <a:chOff x="15826383" y="-3069771"/>
              <a:chExt cx="4159787" cy="265360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BA40F7E-0A72-629C-6F32-683D14291320}"/>
                  </a:ext>
                </a:extLst>
              </p:cNvPr>
              <p:cNvSpPr/>
              <p:nvPr/>
            </p:nvSpPr>
            <p:spPr>
              <a:xfrm flipH="1">
                <a:off x="15826383" y="-3069771"/>
                <a:ext cx="4159787" cy="2165375"/>
              </a:xfrm>
              <a:custGeom>
                <a:avLst/>
                <a:gdLst>
                  <a:gd name="connsiteX0" fmla="*/ 2404903 w 4670572"/>
                  <a:gd name="connsiteY0" fmla="*/ 592611 h 2690158"/>
                  <a:gd name="connsiteX1" fmla="*/ 2451738 w 4670572"/>
                  <a:gd name="connsiteY1" fmla="*/ 594773 h 2690158"/>
                  <a:gd name="connsiteX2" fmla="*/ 2451738 w 4670572"/>
                  <a:gd name="connsiteY2" fmla="*/ 1726072 h 2690158"/>
                  <a:gd name="connsiteX3" fmla="*/ 2282662 w 4670572"/>
                  <a:gd name="connsiteY3" fmla="*/ 1726073 h 2690158"/>
                  <a:gd name="connsiteX4" fmla="*/ 2282662 w 4670572"/>
                  <a:gd name="connsiteY4" fmla="*/ 595322 h 2690158"/>
                  <a:gd name="connsiteX5" fmla="*/ 2341835 w 4670572"/>
                  <a:gd name="connsiteY5" fmla="*/ 592611 h 2690158"/>
                  <a:gd name="connsiteX6" fmla="*/ 2373493 w 4670572"/>
                  <a:gd name="connsiteY6" fmla="*/ 591161 h 2690158"/>
                  <a:gd name="connsiteX7" fmla="*/ 2341835 w 4670572"/>
                  <a:gd name="connsiteY7" fmla="*/ 592611 h 2690158"/>
                  <a:gd name="connsiteX8" fmla="*/ 2282662 w 4670572"/>
                  <a:gd name="connsiteY8" fmla="*/ 592610 h 2690158"/>
                  <a:gd name="connsiteX9" fmla="*/ 2282662 w 4670572"/>
                  <a:gd name="connsiteY9" fmla="*/ 595322 h 2690158"/>
                  <a:gd name="connsiteX10" fmla="*/ 2275201 w 4670572"/>
                  <a:gd name="connsiteY10" fmla="*/ 595663 h 2690158"/>
                  <a:gd name="connsiteX11" fmla="*/ 943413 w 4670572"/>
                  <a:gd name="connsiteY11" fmla="*/ 1746583 h 2690158"/>
                  <a:gd name="connsiteX12" fmla="*/ 3734232 w 4670572"/>
                  <a:gd name="connsiteY12" fmla="*/ 1746910 h 2690158"/>
                  <a:gd name="connsiteX13" fmla="*/ 2471514 w 4670572"/>
                  <a:gd name="connsiteY13" fmla="*/ 595686 h 2690158"/>
                  <a:gd name="connsiteX14" fmla="*/ 2451738 w 4670572"/>
                  <a:gd name="connsiteY14" fmla="*/ 594773 h 2690158"/>
                  <a:gd name="connsiteX15" fmla="*/ 2451738 w 4670572"/>
                  <a:gd name="connsiteY15" fmla="*/ 592611 h 2690158"/>
                  <a:gd name="connsiteX16" fmla="*/ 2404903 w 4670572"/>
                  <a:gd name="connsiteY16" fmla="*/ 592611 h 2690158"/>
                  <a:gd name="connsiteX17" fmla="*/ 2335285 w 4670572"/>
                  <a:gd name="connsiteY17" fmla="*/ 0 h 2690158"/>
                  <a:gd name="connsiteX18" fmla="*/ 2575444 w 4670572"/>
                  <a:gd name="connsiteY18" fmla="*/ 157071 h 2690158"/>
                  <a:gd name="connsiteX19" fmla="*/ 2589807 w 4670572"/>
                  <a:gd name="connsiteY19" fmla="*/ 227262 h 2690158"/>
                  <a:gd name="connsiteX20" fmla="*/ 2594836 w 4670572"/>
                  <a:gd name="connsiteY20" fmla="*/ 227753 h 2690158"/>
                  <a:gd name="connsiteX21" fmla="*/ 3790395 w 4670572"/>
                  <a:gd name="connsiteY21" fmla="*/ 1217098 h 2690158"/>
                  <a:gd name="connsiteX22" fmla="*/ 3833090 w 4670572"/>
                  <a:gd name="connsiteY22" fmla="*/ 1388547 h 2690158"/>
                  <a:gd name="connsiteX23" fmla="*/ 3908277 w 4670572"/>
                  <a:gd name="connsiteY23" fmla="*/ 1388547 h 2690158"/>
                  <a:gd name="connsiteX24" fmla="*/ 4622172 w 4670572"/>
                  <a:gd name="connsiteY24" fmla="*/ 2039353 h 2690158"/>
                  <a:gd name="connsiteX25" fmla="*/ 4622172 w 4670572"/>
                  <a:gd name="connsiteY25" fmla="*/ 2115914 h 2690158"/>
                  <a:gd name="connsiteX26" fmla="*/ 4572671 w 4670572"/>
                  <a:gd name="connsiteY26" fmla="*/ 2339435 h 2690158"/>
                  <a:gd name="connsiteX27" fmla="*/ 4537529 w 4670572"/>
                  <a:gd name="connsiteY27" fmla="*/ 2398458 h 2690158"/>
                  <a:gd name="connsiteX28" fmla="*/ 4571009 w 4670572"/>
                  <a:gd name="connsiteY28" fmla="*/ 2404621 h 2690158"/>
                  <a:gd name="connsiteX29" fmla="*/ 4670572 w 4670572"/>
                  <a:gd name="connsiteY29" fmla="*/ 2541550 h 2690158"/>
                  <a:gd name="connsiteX30" fmla="*/ 4507558 w 4670572"/>
                  <a:gd name="connsiteY30" fmla="*/ 2690158 h 2690158"/>
                  <a:gd name="connsiteX31" fmla="*/ 3992260 w 4670572"/>
                  <a:gd name="connsiteY31" fmla="*/ 2690158 h 2690158"/>
                  <a:gd name="connsiteX32" fmla="*/ 702513 w 4670572"/>
                  <a:gd name="connsiteY32" fmla="*/ 2690158 h 2690158"/>
                  <a:gd name="connsiteX33" fmla="*/ 163014 w 4670572"/>
                  <a:gd name="connsiteY33" fmla="*/ 2690158 h 2690158"/>
                  <a:gd name="connsiteX34" fmla="*/ 0 w 4670572"/>
                  <a:gd name="connsiteY34" fmla="*/ 2541550 h 2690158"/>
                  <a:gd name="connsiteX35" fmla="*/ 99563 w 4670572"/>
                  <a:gd name="connsiteY35" fmla="*/ 2404621 h 2690158"/>
                  <a:gd name="connsiteX36" fmla="*/ 154854 w 4670572"/>
                  <a:gd name="connsiteY36" fmla="*/ 2394444 h 2690158"/>
                  <a:gd name="connsiteX37" fmla="*/ 122101 w 4670572"/>
                  <a:gd name="connsiteY37" fmla="*/ 2339435 h 2690158"/>
                  <a:gd name="connsiteX38" fmla="*/ 72600 w 4670572"/>
                  <a:gd name="connsiteY38" fmla="*/ 2115914 h 2690158"/>
                  <a:gd name="connsiteX39" fmla="*/ 72600 w 4670572"/>
                  <a:gd name="connsiteY39" fmla="*/ 2039353 h 2690158"/>
                  <a:gd name="connsiteX40" fmla="*/ 786495 w 4670572"/>
                  <a:gd name="connsiteY40" fmla="*/ 1388547 h 2690158"/>
                  <a:gd name="connsiteX41" fmla="*/ 881960 w 4670572"/>
                  <a:gd name="connsiteY41" fmla="*/ 1388547 h 2690158"/>
                  <a:gd name="connsiteX42" fmla="*/ 932898 w 4670572"/>
                  <a:gd name="connsiteY42" fmla="*/ 1220842 h 2690158"/>
                  <a:gd name="connsiteX43" fmla="*/ 2008185 w 4670572"/>
                  <a:gd name="connsiteY43" fmla="*/ 262460 h 2690158"/>
                  <a:gd name="connsiteX44" fmla="*/ 2076640 w 4670572"/>
                  <a:gd name="connsiteY44" fmla="*/ 247417 h 2690158"/>
                  <a:gd name="connsiteX45" fmla="*/ 2095127 w 4670572"/>
                  <a:gd name="connsiteY45" fmla="*/ 157071 h 2690158"/>
                  <a:gd name="connsiteX46" fmla="*/ 2335285 w 4670572"/>
                  <a:gd name="connsiteY46" fmla="*/ 0 h 269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70572" h="2690158">
                    <a:moveTo>
                      <a:pt x="2404903" y="592611"/>
                    </a:moveTo>
                    <a:lnTo>
                      <a:pt x="2451738" y="594773"/>
                    </a:lnTo>
                    <a:lnTo>
                      <a:pt x="2451738" y="1726072"/>
                    </a:lnTo>
                    <a:lnTo>
                      <a:pt x="2282662" y="1726073"/>
                    </a:lnTo>
                    <a:lnTo>
                      <a:pt x="2282662" y="595322"/>
                    </a:lnTo>
                    <a:lnTo>
                      <a:pt x="2341835" y="592611"/>
                    </a:lnTo>
                    <a:close/>
                    <a:moveTo>
                      <a:pt x="2373493" y="591161"/>
                    </a:moveTo>
                    <a:lnTo>
                      <a:pt x="2341835" y="592611"/>
                    </a:lnTo>
                    <a:lnTo>
                      <a:pt x="2282662" y="592610"/>
                    </a:lnTo>
                    <a:lnTo>
                      <a:pt x="2282662" y="595322"/>
                    </a:lnTo>
                    <a:lnTo>
                      <a:pt x="2275201" y="595663"/>
                    </a:lnTo>
                    <a:cubicBezTo>
                      <a:pt x="1783495" y="640746"/>
                      <a:pt x="1291286" y="1024380"/>
                      <a:pt x="943413" y="1746583"/>
                    </a:cubicBezTo>
                    <a:lnTo>
                      <a:pt x="3734232" y="1746910"/>
                    </a:lnTo>
                    <a:cubicBezTo>
                      <a:pt x="3429698" y="1024631"/>
                      <a:pt x="2960513" y="640883"/>
                      <a:pt x="2471514" y="595686"/>
                    </a:cubicBezTo>
                    <a:lnTo>
                      <a:pt x="2451738" y="594773"/>
                    </a:lnTo>
                    <a:lnTo>
                      <a:pt x="2451738" y="592611"/>
                    </a:lnTo>
                    <a:lnTo>
                      <a:pt x="2404903" y="592611"/>
                    </a:lnTo>
                    <a:close/>
                    <a:moveTo>
                      <a:pt x="2335285" y="0"/>
                    </a:moveTo>
                    <a:cubicBezTo>
                      <a:pt x="2443246" y="0"/>
                      <a:pt x="2535877" y="64767"/>
                      <a:pt x="2575444" y="157071"/>
                    </a:cubicBezTo>
                    <a:lnTo>
                      <a:pt x="2589807" y="227262"/>
                    </a:lnTo>
                    <a:lnTo>
                      <a:pt x="2594836" y="227753"/>
                    </a:lnTo>
                    <a:cubicBezTo>
                      <a:pt x="3146399" y="304229"/>
                      <a:pt x="3605795" y="685580"/>
                      <a:pt x="3790395" y="1217098"/>
                    </a:cubicBezTo>
                    <a:lnTo>
                      <a:pt x="3833090" y="1388547"/>
                    </a:lnTo>
                    <a:lnTo>
                      <a:pt x="3908277" y="1388547"/>
                    </a:lnTo>
                    <a:cubicBezTo>
                      <a:pt x="4302549" y="1388547"/>
                      <a:pt x="4622172" y="1679923"/>
                      <a:pt x="4622172" y="2039353"/>
                    </a:cubicBezTo>
                    <a:lnTo>
                      <a:pt x="4622172" y="2115914"/>
                    </a:lnTo>
                    <a:cubicBezTo>
                      <a:pt x="4622172" y="2195200"/>
                      <a:pt x="4604547" y="2270734"/>
                      <a:pt x="4572671" y="2339435"/>
                    </a:cubicBezTo>
                    <a:lnTo>
                      <a:pt x="4537529" y="2398458"/>
                    </a:lnTo>
                    <a:lnTo>
                      <a:pt x="4571009" y="2404621"/>
                    </a:lnTo>
                    <a:cubicBezTo>
                      <a:pt x="4629519" y="2427181"/>
                      <a:pt x="4670572" y="2479995"/>
                      <a:pt x="4670572" y="2541550"/>
                    </a:cubicBezTo>
                    <a:cubicBezTo>
                      <a:pt x="4670572" y="2623624"/>
                      <a:pt x="4597587" y="2690158"/>
                      <a:pt x="4507558" y="2690158"/>
                    </a:cubicBezTo>
                    <a:lnTo>
                      <a:pt x="3992260" y="2690158"/>
                    </a:lnTo>
                    <a:lnTo>
                      <a:pt x="702513" y="2690158"/>
                    </a:lnTo>
                    <a:lnTo>
                      <a:pt x="163014" y="2690158"/>
                    </a:lnTo>
                    <a:cubicBezTo>
                      <a:pt x="72985" y="2690158"/>
                      <a:pt x="0" y="2623624"/>
                      <a:pt x="0" y="2541550"/>
                    </a:cubicBezTo>
                    <a:cubicBezTo>
                      <a:pt x="0" y="2479995"/>
                      <a:pt x="41054" y="2427181"/>
                      <a:pt x="99563" y="2404621"/>
                    </a:cubicBezTo>
                    <a:lnTo>
                      <a:pt x="154854" y="2394444"/>
                    </a:lnTo>
                    <a:lnTo>
                      <a:pt x="122101" y="2339435"/>
                    </a:lnTo>
                    <a:cubicBezTo>
                      <a:pt x="90226" y="2270734"/>
                      <a:pt x="72600" y="2195200"/>
                      <a:pt x="72600" y="2115914"/>
                    </a:cubicBezTo>
                    <a:lnTo>
                      <a:pt x="72600" y="2039353"/>
                    </a:lnTo>
                    <a:cubicBezTo>
                      <a:pt x="72600" y="1679923"/>
                      <a:pt x="392223" y="1388547"/>
                      <a:pt x="786495" y="1388547"/>
                    </a:cubicBezTo>
                    <a:lnTo>
                      <a:pt x="881960" y="1388547"/>
                    </a:lnTo>
                    <a:lnTo>
                      <a:pt x="932898" y="1220842"/>
                    </a:lnTo>
                    <a:cubicBezTo>
                      <a:pt x="1122305" y="745219"/>
                      <a:pt x="1525555" y="387865"/>
                      <a:pt x="2008185" y="262460"/>
                    </a:cubicBezTo>
                    <a:lnTo>
                      <a:pt x="2076640" y="247417"/>
                    </a:lnTo>
                    <a:lnTo>
                      <a:pt x="2095127" y="157071"/>
                    </a:lnTo>
                    <a:cubicBezTo>
                      <a:pt x="2134693" y="64767"/>
                      <a:pt x="2227325" y="0"/>
                      <a:pt x="2335285" y="0"/>
                    </a:cubicBezTo>
                    <a:close/>
                  </a:path>
                </a:pathLst>
              </a:custGeom>
              <a:solidFill>
                <a:srgbClr val="8092B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21C33BEE-56A2-37AD-F737-DE174D637E8A}"/>
                  </a:ext>
                </a:extLst>
              </p:cNvPr>
              <p:cNvSpPr/>
              <p:nvPr/>
            </p:nvSpPr>
            <p:spPr>
              <a:xfrm flipH="1">
                <a:off x="18553417" y="-1532555"/>
                <a:ext cx="496142" cy="107337"/>
              </a:xfrm>
              <a:prstGeom prst="roundRect">
                <a:avLst>
                  <a:gd name="adj" fmla="val 44445"/>
                </a:avLst>
              </a:prstGeom>
              <a:solidFill>
                <a:srgbClr val="8092B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44E25C3-E628-1BA4-4863-863314E28646}"/>
                  </a:ext>
                </a:extLst>
              </p:cNvPr>
              <p:cNvSpPr/>
              <p:nvPr/>
            </p:nvSpPr>
            <p:spPr>
              <a:xfrm flipH="1">
                <a:off x="17356054" y="-1521055"/>
                <a:ext cx="496142" cy="107337"/>
              </a:xfrm>
              <a:prstGeom prst="roundRect">
                <a:avLst>
                  <a:gd name="adj" fmla="val 44445"/>
                </a:avLst>
              </a:prstGeom>
              <a:solidFill>
                <a:srgbClr val="8092B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063DB6B-1E87-E158-4829-1FA9873F62E6}"/>
                  </a:ext>
                </a:extLst>
              </p:cNvPr>
              <p:cNvSpPr/>
              <p:nvPr/>
            </p:nvSpPr>
            <p:spPr>
              <a:xfrm flipH="1">
                <a:off x="16019721" y="-1643725"/>
                <a:ext cx="320330" cy="279848"/>
              </a:xfrm>
              <a:prstGeom prst="ellipse">
                <a:avLst/>
              </a:prstGeom>
              <a:solidFill>
                <a:srgbClr val="8092B5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EA5EA89-A88C-AD4A-60C4-670EF7139D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152379" y="-1158846"/>
                <a:ext cx="745116" cy="24615"/>
              </a:xfrm>
              <a:prstGeom prst="line">
                <a:avLst/>
              </a:prstGeom>
              <a:solidFill>
                <a:srgbClr val="8092B5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A37BF7E-DA7C-2817-1448-50DF93E8AC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915058" y="-1141023"/>
                <a:ext cx="459147" cy="6791"/>
              </a:xfrm>
              <a:prstGeom prst="line">
                <a:avLst/>
              </a:prstGeom>
              <a:solidFill>
                <a:srgbClr val="8092B5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38C375D-3F6D-1CE9-E105-E4D60BE5009B}"/>
                  </a:ext>
                </a:extLst>
              </p:cNvPr>
              <p:cNvGrpSpPr/>
              <p:nvPr/>
            </p:nvGrpSpPr>
            <p:grpSpPr>
              <a:xfrm flipH="1">
                <a:off x="16340051" y="-1363878"/>
                <a:ext cx="2981289" cy="947716"/>
                <a:chOff x="7758784" y="2557469"/>
                <a:chExt cx="3347365" cy="1177396"/>
              </a:xfrm>
              <a:solidFill>
                <a:srgbClr val="FFB6BF"/>
              </a:solidFill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C713F7-9104-DAF3-20DD-474E3BC3B163}"/>
                    </a:ext>
                  </a:extLst>
                </p:cNvPr>
                <p:cNvSpPr/>
                <p:nvPr/>
              </p:nvSpPr>
              <p:spPr>
                <a:xfrm>
                  <a:off x="10285604" y="2895600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F6BD057B-53FA-BEDD-5239-59AD5BEDE300}"/>
                    </a:ext>
                  </a:extLst>
                </p:cNvPr>
                <p:cNvSpPr/>
                <p:nvPr/>
              </p:nvSpPr>
              <p:spPr>
                <a:xfrm>
                  <a:off x="8215783" y="2991406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A9D6805-10BB-3C9C-64A3-EFA8E0A5531E}"/>
                    </a:ext>
                  </a:extLst>
                </p:cNvPr>
                <p:cNvSpPr/>
                <p:nvPr/>
              </p:nvSpPr>
              <p:spPr>
                <a:xfrm>
                  <a:off x="9810749" y="2557469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55829 w 1295400"/>
                    <a:gd name="connsiteY5" fmla="*/ 338130 h 1080982"/>
                    <a:gd name="connsiteX6" fmla="*/ 474854 w 1295400"/>
                    <a:gd name="connsiteY6" fmla="*/ 525921 h 1080982"/>
                    <a:gd name="connsiteX7" fmla="*/ 655829 w 1295400"/>
                    <a:gd name="connsiteY7" fmla="*/ 713712 h 1080982"/>
                    <a:gd name="connsiteX8" fmla="*/ 836804 w 1295400"/>
                    <a:gd name="connsiteY8" fmla="*/ 525921 h 1080982"/>
                    <a:gd name="connsiteX9" fmla="*/ 655829 w 1295400"/>
                    <a:gd name="connsiteY9" fmla="*/ 338130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55829" y="338130"/>
                      </a:moveTo>
                      <a:cubicBezTo>
                        <a:pt x="555879" y="338130"/>
                        <a:pt x="474854" y="422207"/>
                        <a:pt x="474854" y="525921"/>
                      </a:cubicBezTo>
                      <a:cubicBezTo>
                        <a:pt x="474854" y="629635"/>
                        <a:pt x="555879" y="713712"/>
                        <a:pt x="655829" y="713712"/>
                      </a:cubicBezTo>
                      <a:cubicBezTo>
                        <a:pt x="755779" y="713712"/>
                        <a:pt x="836804" y="629635"/>
                        <a:pt x="836804" y="525921"/>
                      </a:cubicBezTo>
                      <a:cubicBezTo>
                        <a:pt x="836804" y="422207"/>
                        <a:pt x="755779" y="338130"/>
                        <a:pt x="655829" y="33813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2632DE0B-64A8-4797-FDDC-68B2CEE8A40E}"/>
                    </a:ext>
                  </a:extLst>
                </p:cNvPr>
                <p:cNvSpPr/>
                <p:nvPr/>
              </p:nvSpPr>
              <p:spPr>
                <a:xfrm>
                  <a:off x="7758784" y="2653883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37973 w 1295400"/>
                    <a:gd name="connsiteY5" fmla="*/ 337522 h 1080982"/>
                    <a:gd name="connsiteX6" fmla="*/ 456998 w 1295400"/>
                    <a:gd name="connsiteY6" fmla="*/ 525313 h 1080982"/>
                    <a:gd name="connsiteX7" fmla="*/ 637973 w 1295400"/>
                    <a:gd name="connsiteY7" fmla="*/ 713104 h 1080982"/>
                    <a:gd name="connsiteX8" fmla="*/ 818948 w 1295400"/>
                    <a:gd name="connsiteY8" fmla="*/ 525313 h 1080982"/>
                    <a:gd name="connsiteX9" fmla="*/ 637973 w 1295400"/>
                    <a:gd name="connsiteY9" fmla="*/ 337522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37973" y="337522"/>
                      </a:moveTo>
                      <a:cubicBezTo>
                        <a:pt x="538023" y="337522"/>
                        <a:pt x="456998" y="421599"/>
                        <a:pt x="456998" y="525313"/>
                      </a:cubicBezTo>
                      <a:cubicBezTo>
                        <a:pt x="456998" y="629027"/>
                        <a:pt x="538023" y="713104"/>
                        <a:pt x="637973" y="713104"/>
                      </a:cubicBezTo>
                      <a:cubicBezTo>
                        <a:pt x="737923" y="713104"/>
                        <a:pt x="818948" y="629027"/>
                        <a:pt x="818948" y="525313"/>
                      </a:cubicBezTo>
                      <a:cubicBezTo>
                        <a:pt x="818948" y="421599"/>
                        <a:pt x="737923" y="337522"/>
                        <a:pt x="637973" y="337522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948EC9E-0C42-D27A-B22A-98274B894496}"/>
                </a:ext>
              </a:extLst>
            </p:cNvPr>
            <p:cNvSpPr/>
            <p:nvPr/>
          </p:nvSpPr>
          <p:spPr>
            <a:xfrm>
              <a:off x="10134600" y="993796"/>
              <a:ext cx="917564" cy="510084"/>
            </a:xfrm>
            <a:prstGeom prst="roundRect">
              <a:avLst/>
            </a:prstGeom>
            <a:ln>
              <a:solidFill>
                <a:srgbClr val="74454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400" b="1" dirty="0"/>
                <a:t>أَرْنَبٌ</a:t>
              </a:r>
              <a:endParaRPr lang="en-US" sz="2400" b="1" dirty="0"/>
            </a:p>
          </p:txBody>
        </p:sp>
      </p:grpSp>
      <p:pic>
        <p:nvPicPr>
          <p:cNvPr id="22" name="Graphic 2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405D44-BC3D-D9D5-526B-353DD74D33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6759" y="-118282"/>
            <a:ext cx="914400" cy="914400"/>
          </a:xfrm>
          <a:prstGeom prst="rect">
            <a:avLst/>
          </a:prstGeom>
        </p:spPr>
      </p:pic>
      <p:pic>
        <p:nvPicPr>
          <p:cNvPr id="23" name="Graphic 22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B3D492-F046-5E7F-7A1D-555618061C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74" y="-46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4.44444E-6 L -2.72083 -0.0703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42" y="-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ؤثرات صوتية صوت سيارة تمشي عالي الدقة للمنتاج (192 kbps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4D7C27D8-B02E-B559-0388-82393458E3DD}"/>
              </a:ext>
            </a:extLst>
          </p:cNvPr>
          <p:cNvSpPr/>
          <p:nvPr/>
        </p:nvSpPr>
        <p:spPr>
          <a:xfrm>
            <a:off x="171450" y="4514850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225EEF57-8976-A611-B439-E9B7085580FB}"/>
              </a:ext>
            </a:extLst>
          </p:cNvPr>
          <p:cNvSpPr/>
          <p:nvPr/>
        </p:nvSpPr>
        <p:spPr>
          <a:xfrm>
            <a:off x="685246" y="4657725"/>
            <a:ext cx="247650" cy="2857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D62F5A5-E348-4839-F7F9-172BEE8DD57F}"/>
              </a:ext>
            </a:extLst>
          </p:cNvPr>
          <p:cNvGraphicFramePr/>
          <p:nvPr/>
        </p:nvGraphicFramePr>
        <p:xfrm>
          <a:off x="4021765" y="438149"/>
          <a:ext cx="6112835" cy="488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9BF58F6-4AE5-8CA8-C0DA-A0366EB2497C}"/>
              </a:ext>
            </a:extLst>
          </p:cNvPr>
          <p:cNvSpPr/>
          <p:nvPr/>
        </p:nvSpPr>
        <p:spPr>
          <a:xfrm>
            <a:off x="-216568" y="5269832"/>
            <a:ext cx="12595633" cy="1415621"/>
          </a:xfrm>
          <a:custGeom>
            <a:avLst/>
            <a:gdLst>
              <a:gd name="connsiteX0" fmla="*/ 0 w 12595633"/>
              <a:gd name="connsiteY0" fmla="*/ 0 h 1415621"/>
              <a:gd name="connsiteX1" fmla="*/ 12595633 w 12595633"/>
              <a:gd name="connsiteY1" fmla="*/ 0 h 1415621"/>
              <a:gd name="connsiteX2" fmla="*/ 12595633 w 12595633"/>
              <a:gd name="connsiteY2" fmla="*/ 1415621 h 1415621"/>
              <a:gd name="connsiteX3" fmla="*/ 0 w 12595633"/>
              <a:gd name="connsiteY3" fmla="*/ 1415621 h 1415621"/>
              <a:gd name="connsiteX4" fmla="*/ 0 w 12595633"/>
              <a:gd name="connsiteY4" fmla="*/ 0 h 14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5633" h="1415621" fill="none" extrusionOk="0">
                <a:moveTo>
                  <a:pt x="0" y="0"/>
                </a:moveTo>
                <a:cubicBezTo>
                  <a:pt x="2153232" y="-168046"/>
                  <a:pt x="7539783" y="-97522"/>
                  <a:pt x="12595633" y="0"/>
                </a:cubicBezTo>
                <a:cubicBezTo>
                  <a:pt x="12525189" y="538335"/>
                  <a:pt x="12680796" y="841386"/>
                  <a:pt x="12595633" y="1415621"/>
                </a:cubicBezTo>
                <a:cubicBezTo>
                  <a:pt x="8628367" y="1322833"/>
                  <a:pt x="3508929" y="1544076"/>
                  <a:pt x="0" y="1415621"/>
                </a:cubicBezTo>
                <a:cubicBezTo>
                  <a:pt x="-62106" y="970905"/>
                  <a:pt x="-93491" y="271840"/>
                  <a:pt x="0" y="0"/>
                </a:cubicBezTo>
                <a:close/>
              </a:path>
              <a:path w="12595633" h="1415621" stroke="0" extrusionOk="0">
                <a:moveTo>
                  <a:pt x="0" y="0"/>
                </a:moveTo>
                <a:cubicBezTo>
                  <a:pt x="5043050" y="-119885"/>
                  <a:pt x="7050444" y="104542"/>
                  <a:pt x="12595633" y="0"/>
                </a:cubicBezTo>
                <a:cubicBezTo>
                  <a:pt x="12574788" y="511794"/>
                  <a:pt x="12679622" y="804708"/>
                  <a:pt x="12595633" y="1415621"/>
                </a:cubicBezTo>
                <a:cubicBezTo>
                  <a:pt x="8399806" y="1568207"/>
                  <a:pt x="5539875" y="1519311"/>
                  <a:pt x="0" y="1415621"/>
                </a:cubicBezTo>
                <a:cubicBezTo>
                  <a:pt x="29537" y="1226615"/>
                  <a:pt x="31401" y="59338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  <a:extLst>
              <a:ext uri="{C807C97D-BFC1-408E-A445-0C87EB9F89A2}">
                <ask:lineSketchStyleProps xmlns:ask="http://schemas.microsoft.com/office/drawing/2018/sketchyshapes" sd="153415753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الحمامة" descr="A picture containing bird, parrot&#10;&#10;Description automatically generated">
            <a:extLst>
              <a:ext uri="{FF2B5EF4-FFF2-40B4-BE49-F238E27FC236}">
                <a16:creationId xmlns:a16="http://schemas.microsoft.com/office/drawing/2014/main" id="{3881D384-5CE7-785B-DBCD-FD3F10147F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3" t="32646"/>
          <a:stretch/>
        </p:blipFill>
        <p:spPr>
          <a:xfrm>
            <a:off x="4873810" y="1413858"/>
            <a:ext cx="2444379" cy="248984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4875900-DF6F-80B1-83CB-5E54622E9610}"/>
              </a:ext>
            </a:extLst>
          </p:cNvPr>
          <p:cNvGrpSpPr/>
          <p:nvPr/>
        </p:nvGrpSpPr>
        <p:grpSpPr>
          <a:xfrm>
            <a:off x="30620666" y="4682242"/>
            <a:ext cx="2053613" cy="1791313"/>
            <a:chOff x="8872918" y="3987987"/>
            <a:chExt cx="2053613" cy="17913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8FC90A-013C-078F-FB95-E3F98748ACA0}"/>
                </a:ext>
              </a:extLst>
            </p:cNvPr>
            <p:cNvGrpSpPr/>
            <p:nvPr/>
          </p:nvGrpSpPr>
          <p:grpSpPr>
            <a:xfrm>
              <a:off x="8872918" y="4399428"/>
              <a:ext cx="2053613" cy="1379872"/>
              <a:chOff x="15826384" y="-3069771"/>
              <a:chExt cx="4159786" cy="2653609"/>
            </a:xfrm>
            <a:solidFill>
              <a:srgbClr val="D8DBD8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240F3F-D86C-CFBB-2F55-5DE9C7994279}"/>
                  </a:ext>
                </a:extLst>
              </p:cNvPr>
              <p:cNvSpPr/>
              <p:nvPr/>
            </p:nvSpPr>
            <p:spPr>
              <a:xfrm flipH="1">
                <a:off x="15826384" y="-3069771"/>
                <a:ext cx="4159786" cy="2165375"/>
              </a:xfrm>
              <a:custGeom>
                <a:avLst/>
                <a:gdLst>
                  <a:gd name="connsiteX0" fmla="*/ 2404903 w 4670572"/>
                  <a:gd name="connsiteY0" fmla="*/ 592611 h 2690158"/>
                  <a:gd name="connsiteX1" fmla="*/ 2451738 w 4670572"/>
                  <a:gd name="connsiteY1" fmla="*/ 594773 h 2690158"/>
                  <a:gd name="connsiteX2" fmla="*/ 2451738 w 4670572"/>
                  <a:gd name="connsiteY2" fmla="*/ 1726072 h 2690158"/>
                  <a:gd name="connsiteX3" fmla="*/ 2282662 w 4670572"/>
                  <a:gd name="connsiteY3" fmla="*/ 1726073 h 2690158"/>
                  <a:gd name="connsiteX4" fmla="*/ 2282662 w 4670572"/>
                  <a:gd name="connsiteY4" fmla="*/ 595322 h 2690158"/>
                  <a:gd name="connsiteX5" fmla="*/ 2341835 w 4670572"/>
                  <a:gd name="connsiteY5" fmla="*/ 592611 h 2690158"/>
                  <a:gd name="connsiteX6" fmla="*/ 2373493 w 4670572"/>
                  <a:gd name="connsiteY6" fmla="*/ 591161 h 2690158"/>
                  <a:gd name="connsiteX7" fmla="*/ 2341835 w 4670572"/>
                  <a:gd name="connsiteY7" fmla="*/ 592611 h 2690158"/>
                  <a:gd name="connsiteX8" fmla="*/ 2282662 w 4670572"/>
                  <a:gd name="connsiteY8" fmla="*/ 592610 h 2690158"/>
                  <a:gd name="connsiteX9" fmla="*/ 2282662 w 4670572"/>
                  <a:gd name="connsiteY9" fmla="*/ 595322 h 2690158"/>
                  <a:gd name="connsiteX10" fmla="*/ 2275201 w 4670572"/>
                  <a:gd name="connsiteY10" fmla="*/ 595663 h 2690158"/>
                  <a:gd name="connsiteX11" fmla="*/ 943413 w 4670572"/>
                  <a:gd name="connsiteY11" fmla="*/ 1746583 h 2690158"/>
                  <a:gd name="connsiteX12" fmla="*/ 3734232 w 4670572"/>
                  <a:gd name="connsiteY12" fmla="*/ 1746910 h 2690158"/>
                  <a:gd name="connsiteX13" fmla="*/ 2471514 w 4670572"/>
                  <a:gd name="connsiteY13" fmla="*/ 595686 h 2690158"/>
                  <a:gd name="connsiteX14" fmla="*/ 2451738 w 4670572"/>
                  <a:gd name="connsiteY14" fmla="*/ 594773 h 2690158"/>
                  <a:gd name="connsiteX15" fmla="*/ 2451738 w 4670572"/>
                  <a:gd name="connsiteY15" fmla="*/ 592611 h 2690158"/>
                  <a:gd name="connsiteX16" fmla="*/ 2404903 w 4670572"/>
                  <a:gd name="connsiteY16" fmla="*/ 592611 h 2690158"/>
                  <a:gd name="connsiteX17" fmla="*/ 2335285 w 4670572"/>
                  <a:gd name="connsiteY17" fmla="*/ 0 h 2690158"/>
                  <a:gd name="connsiteX18" fmla="*/ 2575444 w 4670572"/>
                  <a:gd name="connsiteY18" fmla="*/ 157071 h 2690158"/>
                  <a:gd name="connsiteX19" fmla="*/ 2589807 w 4670572"/>
                  <a:gd name="connsiteY19" fmla="*/ 227262 h 2690158"/>
                  <a:gd name="connsiteX20" fmla="*/ 2594836 w 4670572"/>
                  <a:gd name="connsiteY20" fmla="*/ 227753 h 2690158"/>
                  <a:gd name="connsiteX21" fmla="*/ 3790395 w 4670572"/>
                  <a:gd name="connsiteY21" fmla="*/ 1217098 h 2690158"/>
                  <a:gd name="connsiteX22" fmla="*/ 3833090 w 4670572"/>
                  <a:gd name="connsiteY22" fmla="*/ 1388547 h 2690158"/>
                  <a:gd name="connsiteX23" fmla="*/ 3908277 w 4670572"/>
                  <a:gd name="connsiteY23" fmla="*/ 1388547 h 2690158"/>
                  <a:gd name="connsiteX24" fmla="*/ 4622172 w 4670572"/>
                  <a:gd name="connsiteY24" fmla="*/ 2039353 h 2690158"/>
                  <a:gd name="connsiteX25" fmla="*/ 4622172 w 4670572"/>
                  <a:gd name="connsiteY25" fmla="*/ 2115914 h 2690158"/>
                  <a:gd name="connsiteX26" fmla="*/ 4572671 w 4670572"/>
                  <a:gd name="connsiteY26" fmla="*/ 2339435 h 2690158"/>
                  <a:gd name="connsiteX27" fmla="*/ 4537529 w 4670572"/>
                  <a:gd name="connsiteY27" fmla="*/ 2398458 h 2690158"/>
                  <a:gd name="connsiteX28" fmla="*/ 4571009 w 4670572"/>
                  <a:gd name="connsiteY28" fmla="*/ 2404621 h 2690158"/>
                  <a:gd name="connsiteX29" fmla="*/ 4670572 w 4670572"/>
                  <a:gd name="connsiteY29" fmla="*/ 2541550 h 2690158"/>
                  <a:gd name="connsiteX30" fmla="*/ 4507558 w 4670572"/>
                  <a:gd name="connsiteY30" fmla="*/ 2690158 h 2690158"/>
                  <a:gd name="connsiteX31" fmla="*/ 3992260 w 4670572"/>
                  <a:gd name="connsiteY31" fmla="*/ 2690158 h 2690158"/>
                  <a:gd name="connsiteX32" fmla="*/ 702513 w 4670572"/>
                  <a:gd name="connsiteY32" fmla="*/ 2690158 h 2690158"/>
                  <a:gd name="connsiteX33" fmla="*/ 163014 w 4670572"/>
                  <a:gd name="connsiteY33" fmla="*/ 2690158 h 2690158"/>
                  <a:gd name="connsiteX34" fmla="*/ 0 w 4670572"/>
                  <a:gd name="connsiteY34" fmla="*/ 2541550 h 2690158"/>
                  <a:gd name="connsiteX35" fmla="*/ 99563 w 4670572"/>
                  <a:gd name="connsiteY35" fmla="*/ 2404621 h 2690158"/>
                  <a:gd name="connsiteX36" fmla="*/ 154854 w 4670572"/>
                  <a:gd name="connsiteY36" fmla="*/ 2394444 h 2690158"/>
                  <a:gd name="connsiteX37" fmla="*/ 122101 w 4670572"/>
                  <a:gd name="connsiteY37" fmla="*/ 2339435 h 2690158"/>
                  <a:gd name="connsiteX38" fmla="*/ 72600 w 4670572"/>
                  <a:gd name="connsiteY38" fmla="*/ 2115914 h 2690158"/>
                  <a:gd name="connsiteX39" fmla="*/ 72600 w 4670572"/>
                  <a:gd name="connsiteY39" fmla="*/ 2039353 h 2690158"/>
                  <a:gd name="connsiteX40" fmla="*/ 786495 w 4670572"/>
                  <a:gd name="connsiteY40" fmla="*/ 1388547 h 2690158"/>
                  <a:gd name="connsiteX41" fmla="*/ 881960 w 4670572"/>
                  <a:gd name="connsiteY41" fmla="*/ 1388547 h 2690158"/>
                  <a:gd name="connsiteX42" fmla="*/ 932898 w 4670572"/>
                  <a:gd name="connsiteY42" fmla="*/ 1220842 h 2690158"/>
                  <a:gd name="connsiteX43" fmla="*/ 2008185 w 4670572"/>
                  <a:gd name="connsiteY43" fmla="*/ 262460 h 2690158"/>
                  <a:gd name="connsiteX44" fmla="*/ 2076640 w 4670572"/>
                  <a:gd name="connsiteY44" fmla="*/ 247417 h 2690158"/>
                  <a:gd name="connsiteX45" fmla="*/ 2095127 w 4670572"/>
                  <a:gd name="connsiteY45" fmla="*/ 157071 h 2690158"/>
                  <a:gd name="connsiteX46" fmla="*/ 2335285 w 4670572"/>
                  <a:gd name="connsiteY46" fmla="*/ 0 h 269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670572" h="2690158">
                    <a:moveTo>
                      <a:pt x="2404903" y="592611"/>
                    </a:moveTo>
                    <a:lnTo>
                      <a:pt x="2451738" y="594773"/>
                    </a:lnTo>
                    <a:lnTo>
                      <a:pt x="2451738" y="1726072"/>
                    </a:lnTo>
                    <a:lnTo>
                      <a:pt x="2282662" y="1726073"/>
                    </a:lnTo>
                    <a:lnTo>
                      <a:pt x="2282662" y="595322"/>
                    </a:lnTo>
                    <a:lnTo>
                      <a:pt x="2341835" y="592611"/>
                    </a:lnTo>
                    <a:close/>
                    <a:moveTo>
                      <a:pt x="2373493" y="591161"/>
                    </a:moveTo>
                    <a:lnTo>
                      <a:pt x="2341835" y="592611"/>
                    </a:lnTo>
                    <a:lnTo>
                      <a:pt x="2282662" y="592610"/>
                    </a:lnTo>
                    <a:lnTo>
                      <a:pt x="2282662" y="595322"/>
                    </a:lnTo>
                    <a:lnTo>
                      <a:pt x="2275201" y="595663"/>
                    </a:lnTo>
                    <a:cubicBezTo>
                      <a:pt x="1783495" y="640746"/>
                      <a:pt x="1291286" y="1024380"/>
                      <a:pt x="943413" y="1746583"/>
                    </a:cubicBezTo>
                    <a:lnTo>
                      <a:pt x="3734232" y="1746910"/>
                    </a:lnTo>
                    <a:cubicBezTo>
                      <a:pt x="3429698" y="1024631"/>
                      <a:pt x="2960513" y="640883"/>
                      <a:pt x="2471514" y="595686"/>
                    </a:cubicBezTo>
                    <a:lnTo>
                      <a:pt x="2451738" y="594773"/>
                    </a:lnTo>
                    <a:lnTo>
                      <a:pt x="2451738" y="592611"/>
                    </a:lnTo>
                    <a:lnTo>
                      <a:pt x="2404903" y="592611"/>
                    </a:lnTo>
                    <a:close/>
                    <a:moveTo>
                      <a:pt x="2335285" y="0"/>
                    </a:moveTo>
                    <a:cubicBezTo>
                      <a:pt x="2443246" y="0"/>
                      <a:pt x="2535877" y="64767"/>
                      <a:pt x="2575444" y="157071"/>
                    </a:cubicBezTo>
                    <a:lnTo>
                      <a:pt x="2589807" y="227262"/>
                    </a:lnTo>
                    <a:lnTo>
                      <a:pt x="2594836" y="227753"/>
                    </a:lnTo>
                    <a:cubicBezTo>
                      <a:pt x="3146399" y="304229"/>
                      <a:pt x="3605795" y="685580"/>
                      <a:pt x="3790395" y="1217098"/>
                    </a:cubicBezTo>
                    <a:lnTo>
                      <a:pt x="3833090" y="1388547"/>
                    </a:lnTo>
                    <a:lnTo>
                      <a:pt x="3908277" y="1388547"/>
                    </a:lnTo>
                    <a:cubicBezTo>
                      <a:pt x="4302549" y="1388547"/>
                      <a:pt x="4622172" y="1679923"/>
                      <a:pt x="4622172" y="2039353"/>
                    </a:cubicBezTo>
                    <a:lnTo>
                      <a:pt x="4622172" y="2115914"/>
                    </a:lnTo>
                    <a:cubicBezTo>
                      <a:pt x="4622172" y="2195200"/>
                      <a:pt x="4604547" y="2270734"/>
                      <a:pt x="4572671" y="2339435"/>
                    </a:cubicBezTo>
                    <a:lnTo>
                      <a:pt x="4537529" y="2398458"/>
                    </a:lnTo>
                    <a:lnTo>
                      <a:pt x="4571009" y="2404621"/>
                    </a:lnTo>
                    <a:cubicBezTo>
                      <a:pt x="4629519" y="2427181"/>
                      <a:pt x="4670572" y="2479995"/>
                      <a:pt x="4670572" y="2541550"/>
                    </a:cubicBezTo>
                    <a:cubicBezTo>
                      <a:pt x="4670572" y="2623624"/>
                      <a:pt x="4597587" y="2690158"/>
                      <a:pt x="4507558" y="2690158"/>
                    </a:cubicBezTo>
                    <a:lnTo>
                      <a:pt x="3992260" y="2690158"/>
                    </a:lnTo>
                    <a:lnTo>
                      <a:pt x="702513" y="2690158"/>
                    </a:lnTo>
                    <a:lnTo>
                      <a:pt x="163014" y="2690158"/>
                    </a:lnTo>
                    <a:cubicBezTo>
                      <a:pt x="72985" y="2690158"/>
                      <a:pt x="0" y="2623624"/>
                      <a:pt x="0" y="2541550"/>
                    </a:cubicBezTo>
                    <a:cubicBezTo>
                      <a:pt x="0" y="2479995"/>
                      <a:pt x="41054" y="2427181"/>
                      <a:pt x="99563" y="2404621"/>
                    </a:cubicBezTo>
                    <a:lnTo>
                      <a:pt x="154854" y="2394444"/>
                    </a:lnTo>
                    <a:lnTo>
                      <a:pt x="122101" y="2339435"/>
                    </a:lnTo>
                    <a:cubicBezTo>
                      <a:pt x="90226" y="2270734"/>
                      <a:pt x="72600" y="2195200"/>
                      <a:pt x="72600" y="2115914"/>
                    </a:cubicBezTo>
                    <a:lnTo>
                      <a:pt x="72600" y="2039353"/>
                    </a:lnTo>
                    <a:cubicBezTo>
                      <a:pt x="72600" y="1679923"/>
                      <a:pt x="392223" y="1388547"/>
                      <a:pt x="786495" y="1388547"/>
                    </a:cubicBezTo>
                    <a:lnTo>
                      <a:pt x="881960" y="1388547"/>
                    </a:lnTo>
                    <a:lnTo>
                      <a:pt x="932898" y="1220842"/>
                    </a:lnTo>
                    <a:cubicBezTo>
                      <a:pt x="1122305" y="745219"/>
                      <a:pt x="1525555" y="387865"/>
                      <a:pt x="2008185" y="262460"/>
                    </a:cubicBezTo>
                    <a:lnTo>
                      <a:pt x="2076640" y="247417"/>
                    </a:lnTo>
                    <a:lnTo>
                      <a:pt x="2095127" y="157071"/>
                    </a:lnTo>
                    <a:cubicBezTo>
                      <a:pt x="2134693" y="64767"/>
                      <a:pt x="2227325" y="0"/>
                      <a:pt x="2335285" y="0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6D73F51-4904-9C53-1FA4-170513BC08CC}"/>
                  </a:ext>
                </a:extLst>
              </p:cNvPr>
              <p:cNvSpPr/>
              <p:nvPr/>
            </p:nvSpPr>
            <p:spPr>
              <a:xfrm flipH="1">
                <a:off x="18553417" y="-1532555"/>
                <a:ext cx="496142" cy="107337"/>
              </a:xfrm>
              <a:prstGeom prst="roundRect">
                <a:avLst>
                  <a:gd name="adj" fmla="val 444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332BA87-D7B3-9446-FC4D-ACFEE0AA7207}"/>
                  </a:ext>
                </a:extLst>
              </p:cNvPr>
              <p:cNvSpPr/>
              <p:nvPr/>
            </p:nvSpPr>
            <p:spPr>
              <a:xfrm flipH="1">
                <a:off x="17356054" y="-1521055"/>
                <a:ext cx="496142" cy="107337"/>
              </a:xfrm>
              <a:prstGeom prst="roundRect">
                <a:avLst>
                  <a:gd name="adj" fmla="val 444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7135FA5-47AA-ADBB-E370-A9827CD6FF39}"/>
                  </a:ext>
                </a:extLst>
              </p:cNvPr>
              <p:cNvSpPr/>
              <p:nvPr/>
            </p:nvSpPr>
            <p:spPr>
              <a:xfrm flipH="1">
                <a:off x="16019721" y="-1643725"/>
                <a:ext cx="320330" cy="279848"/>
              </a:xfrm>
              <a:prstGeom prst="ellips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7D605F-D21D-91CF-B234-B7AB5B343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152379" y="-1158846"/>
                <a:ext cx="745116" cy="24615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9602496-2479-0C55-DBC3-3022672013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915058" y="-1141023"/>
                <a:ext cx="459147" cy="6791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5CE181F-9BBD-A906-106A-28148D3A40C8}"/>
                  </a:ext>
                </a:extLst>
              </p:cNvPr>
              <p:cNvGrpSpPr/>
              <p:nvPr/>
            </p:nvGrpSpPr>
            <p:grpSpPr>
              <a:xfrm flipH="1">
                <a:off x="16340053" y="-1363878"/>
                <a:ext cx="2981287" cy="947716"/>
                <a:chOff x="7758784" y="2557469"/>
                <a:chExt cx="3347363" cy="1177396"/>
              </a:xfrm>
              <a:grpFill/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339A5045-4618-965C-B145-4919FC1C3C40}"/>
                    </a:ext>
                  </a:extLst>
                </p:cNvPr>
                <p:cNvSpPr/>
                <p:nvPr/>
              </p:nvSpPr>
              <p:spPr>
                <a:xfrm>
                  <a:off x="10285604" y="2895600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2ECCD8D-D6E2-F62E-FC51-E94560B238BC}"/>
                    </a:ext>
                  </a:extLst>
                </p:cNvPr>
                <p:cNvSpPr/>
                <p:nvPr/>
              </p:nvSpPr>
              <p:spPr>
                <a:xfrm>
                  <a:off x="8215783" y="2991406"/>
                  <a:ext cx="361950" cy="375582"/>
                </a:xfrm>
                <a:custGeom>
                  <a:avLst/>
                  <a:gdLst>
                    <a:gd name="connsiteX0" fmla="*/ 180975 w 361950"/>
                    <a:gd name="connsiteY0" fmla="*/ 0 h 375582"/>
                    <a:gd name="connsiteX1" fmla="*/ 361950 w 361950"/>
                    <a:gd name="connsiteY1" fmla="*/ 187791 h 375582"/>
                    <a:gd name="connsiteX2" fmla="*/ 180975 w 361950"/>
                    <a:gd name="connsiteY2" fmla="*/ 375582 h 375582"/>
                    <a:gd name="connsiteX3" fmla="*/ 0 w 361950"/>
                    <a:gd name="connsiteY3" fmla="*/ 187791 h 375582"/>
                    <a:gd name="connsiteX4" fmla="*/ 180975 w 361950"/>
                    <a:gd name="connsiteY4" fmla="*/ 0 h 375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375582">
                      <a:moveTo>
                        <a:pt x="180975" y="0"/>
                      </a:moveTo>
                      <a:cubicBezTo>
                        <a:pt x="280925" y="0"/>
                        <a:pt x="361950" y="84077"/>
                        <a:pt x="361950" y="187791"/>
                      </a:cubicBezTo>
                      <a:cubicBezTo>
                        <a:pt x="361950" y="291505"/>
                        <a:pt x="280925" y="375582"/>
                        <a:pt x="180975" y="375582"/>
                      </a:cubicBezTo>
                      <a:cubicBezTo>
                        <a:pt x="81025" y="375582"/>
                        <a:pt x="0" y="291505"/>
                        <a:pt x="0" y="187791"/>
                      </a:cubicBezTo>
                      <a:cubicBezTo>
                        <a:pt x="0" y="84077"/>
                        <a:pt x="81025" y="0"/>
                        <a:pt x="180975" y="0"/>
                      </a:cubicBezTo>
                      <a:close/>
                    </a:path>
                  </a:pathLst>
                </a:cu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8DE5634-C178-6B8C-9EC4-223172B7DEB0}"/>
                    </a:ext>
                  </a:extLst>
                </p:cNvPr>
                <p:cNvSpPr/>
                <p:nvPr/>
              </p:nvSpPr>
              <p:spPr>
                <a:xfrm>
                  <a:off x="9810747" y="2557469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55829 w 1295400"/>
                    <a:gd name="connsiteY5" fmla="*/ 338130 h 1080982"/>
                    <a:gd name="connsiteX6" fmla="*/ 474854 w 1295400"/>
                    <a:gd name="connsiteY6" fmla="*/ 525921 h 1080982"/>
                    <a:gd name="connsiteX7" fmla="*/ 655829 w 1295400"/>
                    <a:gd name="connsiteY7" fmla="*/ 713712 h 1080982"/>
                    <a:gd name="connsiteX8" fmla="*/ 836804 w 1295400"/>
                    <a:gd name="connsiteY8" fmla="*/ 525921 h 1080982"/>
                    <a:gd name="connsiteX9" fmla="*/ 655829 w 1295400"/>
                    <a:gd name="connsiteY9" fmla="*/ 338130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55829" y="338130"/>
                      </a:moveTo>
                      <a:cubicBezTo>
                        <a:pt x="555879" y="338130"/>
                        <a:pt x="474854" y="422207"/>
                        <a:pt x="474854" y="525921"/>
                      </a:cubicBezTo>
                      <a:cubicBezTo>
                        <a:pt x="474854" y="629635"/>
                        <a:pt x="555879" y="713712"/>
                        <a:pt x="655829" y="713712"/>
                      </a:cubicBezTo>
                      <a:cubicBezTo>
                        <a:pt x="755779" y="713712"/>
                        <a:pt x="836804" y="629635"/>
                        <a:pt x="836804" y="525921"/>
                      </a:cubicBezTo>
                      <a:cubicBezTo>
                        <a:pt x="836804" y="422207"/>
                        <a:pt x="755779" y="338130"/>
                        <a:pt x="655829" y="338130"/>
                      </a:cubicBezTo>
                      <a:close/>
                    </a:path>
                  </a:pathLst>
                </a:custGeom>
                <a:solidFill>
                  <a:srgbClr val="FFD0AA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0E5B8D2E-0FAF-0E72-3EC8-DB59C6F38135}"/>
                    </a:ext>
                  </a:extLst>
                </p:cNvPr>
                <p:cNvSpPr/>
                <p:nvPr/>
              </p:nvSpPr>
              <p:spPr>
                <a:xfrm>
                  <a:off x="7758784" y="2653883"/>
                  <a:ext cx="1295400" cy="1080982"/>
                </a:xfrm>
                <a:custGeom>
                  <a:avLst/>
                  <a:gdLst>
                    <a:gd name="connsiteX0" fmla="*/ 647700 w 1295400"/>
                    <a:gd name="connsiteY0" fmla="*/ 0 h 1080982"/>
                    <a:gd name="connsiteX1" fmla="*/ 1295400 w 1295400"/>
                    <a:gd name="connsiteY1" fmla="*/ 540491 h 1080982"/>
                    <a:gd name="connsiteX2" fmla="*/ 647700 w 1295400"/>
                    <a:gd name="connsiteY2" fmla="*/ 1080982 h 1080982"/>
                    <a:gd name="connsiteX3" fmla="*/ 0 w 1295400"/>
                    <a:gd name="connsiteY3" fmla="*/ 540491 h 1080982"/>
                    <a:gd name="connsiteX4" fmla="*/ 647700 w 1295400"/>
                    <a:gd name="connsiteY4" fmla="*/ 0 h 1080982"/>
                    <a:gd name="connsiteX5" fmla="*/ 637973 w 1295400"/>
                    <a:gd name="connsiteY5" fmla="*/ 337522 h 1080982"/>
                    <a:gd name="connsiteX6" fmla="*/ 456998 w 1295400"/>
                    <a:gd name="connsiteY6" fmla="*/ 525313 h 1080982"/>
                    <a:gd name="connsiteX7" fmla="*/ 637973 w 1295400"/>
                    <a:gd name="connsiteY7" fmla="*/ 713104 h 1080982"/>
                    <a:gd name="connsiteX8" fmla="*/ 818948 w 1295400"/>
                    <a:gd name="connsiteY8" fmla="*/ 525313 h 1080982"/>
                    <a:gd name="connsiteX9" fmla="*/ 637973 w 1295400"/>
                    <a:gd name="connsiteY9" fmla="*/ 337522 h 1080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95400" h="1080982">
                      <a:moveTo>
                        <a:pt x="647700" y="0"/>
                      </a:moveTo>
                      <a:cubicBezTo>
                        <a:pt x="1005415" y="0"/>
                        <a:pt x="1295400" y="241986"/>
                        <a:pt x="1295400" y="540491"/>
                      </a:cubicBezTo>
                      <a:cubicBezTo>
                        <a:pt x="1295400" y="838996"/>
                        <a:pt x="1005415" y="1080982"/>
                        <a:pt x="647700" y="1080982"/>
                      </a:cubicBezTo>
                      <a:cubicBezTo>
                        <a:pt x="289985" y="1080982"/>
                        <a:pt x="0" y="838996"/>
                        <a:pt x="0" y="540491"/>
                      </a:cubicBezTo>
                      <a:cubicBezTo>
                        <a:pt x="0" y="241986"/>
                        <a:pt x="289985" y="0"/>
                        <a:pt x="647700" y="0"/>
                      </a:cubicBezTo>
                      <a:close/>
                      <a:moveTo>
                        <a:pt x="637973" y="337522"/>
                      </a:moveTo>
                      <a:cubicBezTo>
                        <a:pt x="538023" y="337522"/>
                        <a:pt x="456998" y="421599"/>
                        <a:pt x="456998" y="525313"/>
                      </a:cubicBezTo>
                      <a:cubicBezTo>
                        <a:pt x="456998" y="629027"/>
                        <a:pt x="538023" y="713104"/>
                        <a:pt x="637973" y="713104"/>
                      </a:cubicBezTo>
                      <a:cubicBezTo>
                        <a:pt x="737923" y="713104"/>
                        <a:pt x="818948" y="629027"/>
                        <a:pt x="818948" y="525313"/>
                      </a:cubicBezTo>
                      <a:cubicBezTo>
                        <a:pt x="818948" y="421599"/>
                        <a:pt x="737923" y="337522"/>
                        <a:pt x="637973" y="337522"/>
                      </a:cubicBezTo>
                      <a:close/>
                    </a:path>
                  </a:pathLst>
                </a:custGeom>
                <a:solidFill>
                  <a:srgbClr val="FFD0AA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706B1C5-3C5F-AD87-4CF3-29568145842E}"/>
                </a:ext>
              </a:extLst>
            </p:cNvPr>
            <p:cNvSpPr/>
            <p:nvPr/>
          </p:nvSpPr>
          <p:spPr>
            <a:xfrm>
              <a:off x="9372965" y="3987987"/>
              <a:ext cx="990945" cy="412563"/>
            </a:xfrm>
            <a:prstGeom prst="roundRect">
              <a:avLst/>
            </a:prstGeom>
            <a:ln>
              <a:solidFill>
                <a:srgbClr val="74454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MA" sz="2400" b="1" dirty="0"/>
                <a:t>أَرْنَبٌ</a:t>
              </a:r>
              <a:endParaRPr lang="en-US" sz="2400" b="1" dirty="0"/>
            </a:p>
          </p:txBody>
        </p:sp>
      </p:grpSp>
      <p:pic>
        <p:nvPicPr>
          <p:cNvPr id="38" name="Graphic 37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6F0B02-1E6C-9945-C6AB-634090D0E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6759" y="-118282"/>
            <a:ext cx="914400" cy="914400"/>
          </a:xfrm>
          <a:prstGeom prst="rect">
            <a:avLst/>
          </a:prstGeom>
        </p:spPr>
      </p:pic>
      <p:pic>
        <p:nvPicPr>
          <p:cNvPr id="39" name="Graphic 38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D2F3EA-1254-E2D9-7C3F-6CB57A9D46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974" y="-46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4.44444E-6 L -2.10534 -0.0268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73" y="-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ؤثرات صوتية صوت سيارة تمشي عالي الدقة للمنتاج (192 kbps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856E480-0938-1052-03F8-301509A84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3741668"/>
              </p:ext>
            </p:extLst>
          </p:nvPr>
        </p:nvGraphicFramePr>
        <p:xfrm>
          <a:off x="2518610" y="1105301"/>
          <a:ext cx="6817896" cy="408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مرام1">
            <a:extLst>
              <a:ext uri="{FF2B5EF4-FFF2-40B4-BE49-F238E27FC236}">
                <a16:creationId xmlns:a16="http://schemas.microsoft.com/office/drawing/2014/main" id="{47CCF801-8150-4CFC-EC14-37B7295C86F1}"/>
              </a:ext>
            </a:extLst>
          </p:cNvPr>
          <p:cNvSpPr txBox="1"/>
          <p:nvPr/>
        </p:nvSpPr>
        <p:spPr>
          <a:xfrm>
            <a:off x="7101576" y="4059289"/>
            <a:ext cx="14598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MA" sz="3600" dirty="0"/>
              <a:t>أَرْنَبٌ</a:t>
            </a:r>
            <a:endParaRPr lang="en-US" sz="3600" dirty="0"/>
          </a:p>
        </p:txBody>
      </p:sp>
      <p:sp>
        <p:nvSpPr>
          <p:cNvPr id="9" name="مرام1">
            <a:extLst>
              <a:ext uri="{FF2B5EF4-FFF2-40B4-BE49-F238E27FC236}">
                <a16:creationId xmlns:a16="http://schemas.microsoft.com/office/drawing/2014/main" id="{CF4FE59D-799D-B545-0A15-D0EDDBFCDC11}"/>
              </a:ext>
            </a:extLst>
          </p:cNvPr>
          <p:cNvSpPr txBox="1"/>
          <p:nvPr/>
        </p:nvSpPr>
        <p:spPr>
          <a:xfrm>
            <a:off x="3481136" y="4059288"/>
            <a:ext cx="14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dirty="0"/>
              <a:t>حَمَامَةٌ</a:t>
            </a:r>
            <a:endParaRPr lang="en-US" sz="3600" dirty="0"/>
          </a:p>
        </p:txBody>
      </p:sp>
      <p:pic>
        <p:nvPicPr>
          <p:cNvPr id="4" name="صورة الارنب">
            <a:extLst>
              <a:ext uri="{FF2B5EF4-FFF2-40B4-BE49-F238E27FC236}">
                <a16:creationId xmlns:a16="http://schemas.microsoft.com/office/drawing/2014/main" id="{DE325612-B639-8E81-DA0E-9F2D3BAE212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5" t="20925" r="34025" b="33233"/>
          <a:stretch/>
        </p:blipFill>
        <p:spPr>
          <a:xfrm>
            <a:off x="6796776" y="2064992"/>
            <a:ext cx="1780674" cy="179714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الحمامة" descr="A picture containing bird, parrot&#10;&#10;Description automatically generated">
            <a:extLst>
              <a:ext uri="{FF2B5EF4-FFF2-40B4-BE49-F238E27FC236}">
                <a16:creationId xmlns:a16="http://schemas.microsoft.com/office/drawing/2014/main" id="{ED0B756A-C9BC-4A4F-4B6D-34067294F29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3" t="32646"/>
          <a:stretch/>
        </p:blipFill>
        <p:spPr>
          <a:xfrm>
            <a:off x="3326636" y="2224679"/>
            <a:ext cx="1777841" cy="16374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8829C9-8CA3-9C59-8EE8-47D2DC371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46785" y="5618112"/>
            <a:ext cx="914400" cy="914400"/>
          </a:xfrm>
          <a:prstGeom prst="rect">
            <a:avLst/>
          </a:prstGeom>
        </p:spPr>
      </p:pic>
      <p:pic>
        <p:nvPicPr>
          <p:cNvPr id="3" name="Graphic 2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B580A7D-CE01-11E9-A193-79EA4558DD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56894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4201F929-2D07-5814-364E-D561896890CC}"/>
              </a:ext>
            </a:extLst>
          </p:cNvPr>
          <p:cNvSpPr/>
          <p:nvPr/>
        </p:nvSpPr>
        <p:spPr>
          <a:xfrm>
            <a:off x="2711116" y="1665287"/>
            <a:ext cx="4026568" cy="33605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5F901103-C9CB-8C5D-2F68-E2846ED0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309665"/>
              </p:ext>
            </p:extLst>
          </p:nvPr>
        </p:nvGraphicFramePr>
        <p:xfrm>
          <a:off x="1141857" y="962525"/>
          <a:ext cx="8322985" cy="552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4798A479-CCFF-E7D4-D63C-F8D562AB34FB}"/>
              </a:ext>
            </a:extLst>
          </p:cNvPr>
          <p:cNvSpPr/>
          <p:nvPr/>
        </p:nvSpPr>
        <p:spPr>
          <a:xfrm>
            <a:off x="7931317" y="1237012"/>
            <a:ext cx="1402832" cy="856550"/>
          </a:xfrm>
          <a:prstGeom prst="wedgeEllipseCallout">
            <a:avLst>
              <a:gd name="adj1" fmla="val -118729"/>
              <a:gd name="adj2" fmla="val 158929"/>
            </a:avLst>
          </a:prstGeom>
          <a:solidFill>
            <a:schemeClr val="bg1"/>
          </a:solidFill>
          <a:ln>
            <a:solidFill>
              <a:srgbClr val="603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أَنَـا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همام" descr="A picture containing person, standing, dark, male&#10;&#10;Description automatically generated">
            <a:extLst>
              <a:ext uri="{FF2B5EF4-FFF2-40B4-BE49-F238E27FC236}">
                <a16:creationId xmlns:a16="http://schemas.microsoft.com/office/drawing/2014/main" id="{87D61579-353C-F970-21B5-2EE62533A6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22594" r="29974" b="2992"/>
          <a:stretch/>
        </p:blipFill>
        <p:spPr>
          <a:xfrm>
            <a:off x="3013409" y="1844977"/>
            <a:ext cx="2616766" cy="264772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 descr="Back with solid fill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1ECD60-975A-1D16-8190-BF38AC9FB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0143" y="5943600"/>
            <a:ext cx="914400" cy="914400"/>
          </a:xfrm>
          <a:prstGeom prst="rect">
            <a:avLst/>
          </a:prstGeom>
        </p:spPr>
      </p:pic>
      <p:pic>
        <p:nvPicPr>
          <p:cNvPr id="4" name="Graphic 3" descr="Back with solid fill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D5EC39-A899-82EB-C632-CD4FE2D68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7457" y="5895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14769</TotalTime>
  <Words>247</Words>
  <Application>Microsoft Office PowerPoint</Application>
  <PresentationFormat>Widescreen</PresentationFormat>
  <Paragraphs>163</Paragraphs>
  <Slides>36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assia saadi</dc:creator>
  <cp:lastModifiedBy>assia saadi</cp:lastModifiedBy>
  <cp:revision>45</cp:revision>
  <dcterms:created xsi:type="dcterms:W3CDTF">2022-09-17T19:15:53Z</dcterms:created>
  <dcterms:modified xsi:type="dcterms:W3CDTF">2022-10-05T17:11:24Z</dcterms:modified>
</cp:coreProperties>
</file>