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70" r:id="rId13"/>
    <p:sldId id="269" r:id="rId14"/>
    <p:sldId id="271" r:id="rId15"/>
    <p:sldId id="274" r:id="rId16"/>
    <p:sldId id="272" r:id="rId17"/>
    <p:sldId id="268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CE11D-302A-4EA6-B9A4-12845DE10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6F673-6D24-4817-8455-3233DB500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9A6B-E31A-4C61-86B4-40AF2E90C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563CF-A3BD-46BD-94A2-BEB6D35B6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68D45-7738-4B39-9172-38712D189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174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5B415-C1F5-494D-962A-5387F4CC9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2522EB-E30F-463C-9DBB-377B51E0E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C9296-A83D-4B08-AAFB-8FE73A74A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FAB5A-F812-4B2E-A02E-91F2DDE15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D2DF0-E491-4E6E-8537-5552F26BF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2748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32B09A-FD24-4F80-B83E-9331A63C43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18C1C6-F480-45CB-BB42-A9D398380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D160B-BBC3-4412-9259-728B666C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B765B-ECD2-4A4B-85FB-AC3066FAC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758F6-98E6-4BE7-9664-95FCD4A83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715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80B5B-7E6D-4406-9C68-04BBF8270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F0C16-AED5-44E9-A9D6-5241FC05A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A3515-9A54-4F2E-A093-4825A35E9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23585-9955-4977-9B54-FCF535D7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424AA-6776-4981-A1DE-187F5B146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347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CF36D-F89D-41D8-8A3C-506546AB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CA0164-A358-474F-9BF0-8F378CA6C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72F1D-6E23-411E-85D0-894F17378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5BDAE-E5DE-41A7-A9B9-8E400ED47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97057-7398-4586-B940-AE8D307D3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1906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038D-06D4-4516-B267-3312A7BA6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0A811-BD88-4E5D-9552-EDCA69A10D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94478B-B0A0-49F7-8FC3-BD7BC3BC4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5F9F1-9726-472B-B6A8-00BDDC802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2529A-8E44-4337-9DBF-CFBCB5D03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868E3-4E19-446E-9CCD-58F9F986C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730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BC4D2-088C-4B7A-8AD1-1152CD10F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F9E12-60C6-40CE-B457-E46F18C84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BC51B9-CEF8-4807-B273-6C26ABC4F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B4C25-E950-4C0B-A43A-370A5E7BAA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1A6F5F-DC65-477A-8656-6D04B1042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08249A-9B99-4E48-87B8-748721C44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66586F-7971-4F7C-B26F-5A19A4482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46D2C6-B589-4A6A-9602-D4F028142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817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D1E3F-FD76-4B8C-9E49-1E2660917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FBDAD9-AD5A-406B-A746-16EF8C67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D1A0A-8E62-46D7-9C04-EBF1636C7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723446-F0F3-4B49-B176-422F788C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497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2A3F4A-AC22-4BF5-B7E8-E834556C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4B753A-1502-4FE6-9547-8EEFDC2F8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D1F7E-772D-4CC7-A7AF-DD3B689FD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774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C14FE-D37B-4CF8-AD50-A0E3182E3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6202D-F9D1-42DD-94F1-9D86790EA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65C3E-486D-4E7E-B890-50BCDBBF4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71083-C102-4ABF-86FC-19A9D8CB8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7580D3-7D83-4CDE-B61E-5C24248C0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5FD49-95E1-48AC-ADC1-1AA64607A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4903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D581-172C-465A-BB3F-8FB39C437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4B76F3-9F5D-4F6C-941E-FB4B4572AD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E5928-454D-44D5-BB41-B6A148EE9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8840D-2985-4825-A7B0-63E2CBAA4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38D6AE-6A40-4BAF-AF4C-9941AAB0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D1325-618B-463E-86F6-8F707B9CD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9212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AAA411-3C44-4460-AFF3-CCBD7C83B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62473-2CB2-4367-8C4B-9235C547D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E8629-8ADF-4FD1-9A74-FA9658452D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7E9B-5A26-416C-A732-1E9F55CFA7C7}" type="datetimeFigureOut">
              <a:rPr lang="en-MY" smtClean="0"/>
              <a:t>26/7/2021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A0480-9920-4152-B43E-6AB8D6A1C4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CB122-1EF8-4A3A-885B-ACAFACF98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90348-96B8-453A-9ED5-9AFFE2E48CF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872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C4D1FC3-E23E-4B13-B7AE-D795B2A447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63" r="3523" b="38567"/>
          <a:stretch/>
        </p:blipFill>
        <p:spPr>
          <a:xfrm>
            <a:off x="0" y="250824"/>
            <a:ext cx="11762509" cy="551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590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6C5F3D-456A-41C8-8F39-C2B1A6531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83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817D35-5DED-49A6-BDE0-D37D9B0EA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296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2436132-863E-4DA6-A1B5-BA40F1D862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056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D89D24-E797-4BCE-8FAF-4013513E4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485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4D693D-647B-422E-BAF6-1D485249B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73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420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643FBA-F7E8-4905-87B8-789B440B3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06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6D3D0FA-ED67-4DDD-A1F6-877950D497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4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26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7744EF-8A0B-4AB9-B1F5-95085346E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501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94C28D-5E2F-4213-B6B5-31302B9E7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13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432771-63FF-4C84-B2A5-1FBBAC8D3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747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28F659-B03E-406C-86E4-0D2242EF0E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60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A349C5-39AD-4E37-880A-2E3E27262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825"/>
            <a:ext cx="12192000" cy="635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6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EB3777-4632-4CAD-90CF-EAD6270D17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2" y="513700"/>
            <a:ext cx="11388436" cy="5830599"/>
          </a:xfrm>
        </p:spPr>
      </p:pic>
    </p:spTree>
    <p:extLst>
      <p:ext uri="{BB962C8B-B14F-4D97-AF65-F5344CB8AC3E}">
        <p14:creationId xmlns:p14="http://schemas.microsoft.com/office/powerpoint/2010/main" val="352669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78BBDD6-B554-48AF-9D11-88C7765105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667" b="49455"/>
          <a:stretch/>
        </p:blipFill>
        <p:spPr>
          <a:xfrm>
            <a:off x="0" y="250825"/>
            <a:ext cx="12192000" cy="357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775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D185F4-2B96-402A-AC35-F57B6D3731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36" t="-1210" r="1136" b="42041"/>
          <a:stretch/>
        </p:blipFill>
        <p:spPr>
          <a:xfrm>
            <a:off x="0" y="250826"/>
            <a:ext cx="12192000" cy="33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722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Widescreen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Wael Kharsah</dc:creator>
  <cp:lastModifiedBy>Wael Kharsah</cp:lastModifiedBy>
  <cp:revision>4</cp:revision>
  <dcterms:created xsi:type="dcterms:W3CDTF">2021-07-07T13:36:34Z</dcterms:created>
  <dcterms:modified xsi:type="dcterms:W3CDTF">2021-07-26T14:07:41Z</dcterms:modified>
</cp:coreProperties>
</file>