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BECC0-4A47-4D04-9C6C-5DADBF7BF3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2AE06B-84E6-4291-8730-D483F006CF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845A7-9FD5-4898-80DA-07A2BBA58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0F13C-97AB-4AFE-80EB-4D9B941515A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D7C1A-6027-47F7-B7A7-CEFA26638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490BAD-5E43-490F-A68E-EB225E139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9580-7073-4762-9A35-8C2A554D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884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93D8D-E88E-443E-BE59-5647A0A18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77506D-9253-4A17-AA4D-F61751EAA2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DB6A6-AED3-4CEC-8D4B-FB3B5B587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0F13C-97AB-4AFE-80EB-4D9B941515A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EC6C0-A207-45D0-B43D-3BAC537C6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F6FBC-1229-4BAC-A25C-A179C6B31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9580-7073-4762-9A35-8C2A554D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7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EAAA6C-1F80-4460-8408-70F5BE3D8B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840CD3-BA47-4B32-AC76-23511D5841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8DF6E-1C9A-4A2A-BCB3-93CAF4690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0F13C-97AB-4AFE-80EB-4D9B941515A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89EDF1-C3C9-441F-B922-7B3D97F67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342F0E-6890-4C16-A3A0-B48055754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9580-7073-4762-9A35-8C2A554D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98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3E3B3-76F9-460D-9BBB-9485A0E1B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62D3B-6E03-48AD-9B0B-7495CB839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78DCF-4939-4141-B001-F682B6EE2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0F13C-97AB-4AFE-80EB-4D9B941515A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7E74F-6AC7-4140-9C0A-E9D3EBE6B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21C3C-030D-4A4C-B3EC-987703682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9580-7073-4762-9A35-8C2A554D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34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0A0BF-71C4-438C-A3B4-F327009E5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0A7B6-033A-42EC-A475-4D157A781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00BE1-322C-4440-8627-1C305951D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0F13C-97AB-4AFE-80EB-4D9B941515A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24C90-9CB3-471E-A08F-6901CF4A2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2D97E-18E3-490B-A15C-1D9FD3BD5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9580-7073-4762-9A35-8C2A554D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658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B347A-9ACA-4AF5-9F04-0ED60F842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4523D-BBDD-4203-9B5E-C62BB257D1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F9FB4B-7ADD-42A8-89BC-0313EA8C76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BBEC80-5A6F-4DDD-B05D-5A770213C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0F13C-97AB-4AFE-80EB-4D9B941515A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421EBD-464A-403A-9C57-CA10F3B44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0E573B-8977-4F75-AD8E-9718FE661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9580-7073-4762-9A35-8C2A554D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1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CD014-EC5F-41F0-9F27-52A54DAC6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DD230-4DC8-493F-8FC0-0527076CE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EF121E-E11B-40A2-95B6-EC448816F8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F7BDC3-4E25-4A67-A82C-F0936824DA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B20F7E-8637-4747-B113-854FCA2767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4CEAF5-84A1-49CA-8E97-AD85BA77F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0F13C-97AB-4AFE-80EB-4D9B941515A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8D58BA-6677-41F1-8A0C-8A7868D2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5F7D77-C21F-4009-88C8-15923B370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9580-7073-4762-9A35-8C2A554D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81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17791-6A54-400D-B45F-3AD1F7000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C20555-36F3-4C8F-AF8D-1E1D5E1F4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0F13C-97AB-4AFE-80EB-4D9B941515A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0619EA-83D1-4681-8663-08C8A9059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81D29C-D05A-4B5B-8FF2-15F5F33A4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9580-7073-4762-9A35-8C2A554D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3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8F91CE-095B-45CE-95AB-F974A6FC2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0F13C-97AB-4AFE-80EB-4D9B941515A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76131E-FF3E-4B47-84F8-4E785AA4E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0F5757-DECC-4D17-B0DA-F8F0102F6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9580-7073-4762-9A35-8C2A554D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101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419A1-5584-429B-A1F9-FB15FCBCE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9E67B-FFB7-4DDB-9DBB-46DD63473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8AABB8-1909-4AA3-B6DA-4D7573EB2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85E263-B4D3-4A21-9D59-BE244334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0F13C-97AB-4AFE-80EB-4D9B941515A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0CA5C1-408B-40D7-A2E7-83FB4A9C1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5442E9-56D5-4FD1-987D-73A0A8C7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9580-7073-4762-9A35-8C2A554D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43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9F4D8-274D-46DB-9A0C-9331F923C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5BC403-0858-4919-BEF9-A9B20779A9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CDDBD-C2D0-4160-8BDF-85C47E4F0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614C22-E485-4E82-9A87-7ADB9D252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0F13C-97AB-4AFE-80EB-4D9B941515A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CBCCAB-3726-4CFC-9915-E8EC12EA0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9CCE25-E30B-4972-8C3F-9BA57A10B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99580-7073-4762-9A35-8C2A554D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003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E2A8C9-5789-4950-B577-E85345BE5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51ADAC-63E8-49D9-B14C-7F2BBB01D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A91376-814A-4658-B213-A6FCA982AF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0F13C-97AB-4AFE-80EB-4D9B941515A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3AF51B-2608-4630-A28A-328D84E8A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2FFA91-1ED7-4633-B3A9-0DA733245B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99580-7073-4762-9A35-8C2A554D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215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C6D78-F8F9-4F66-AFCE-C12168E4F3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fsdfgdsfg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02523A-B6D7-4608-82A5-1EAB7E299E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sdfgsdfgsdfgsdfg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133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1BA0A-23C1-48AC-9D19-4DE01C7B5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6F19A63-464F-4D6E-980F-9E9DE00139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667" y="1825625"/>
            <a:ext cx="5138665" cy="4351338"/>
          </a:xfrm>
        </p:spPr>
      </p:pic>
    </p:spTree>
    <p:extLst>
      <p:ext uri="{BB962C8B-B14F-4D97-AF65-F5344CB8AC3E}">
        <p14:creationId xmlns:p14="http://schemas.microsoft.com/office/powerpoint/2010/main" val="1849426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fsdfgdsfg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fsdfgdsfg</dc:title>
  <dc:creator>Kullanıcı</dc:creator>
  <cp:lastModifiedBy>Kullanıcı</cp:lastModifiedBy>
  <cp:revision>1</cp:revision>
  <dcterms:created xsi:type="dcterms:W3CDTF">2022-03-16T11:08:46Z</dcterms:created>
  <dcterms:modified xsi:type="dcterms:W3CDTF">2022-03-16T11:09:05Z</dcterms:modified>
</cp:coreProperties>
</file>